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43bd6d1b5040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cfbe71e2e442dc"/>
  </p:sldMasterIdLst>
  <p:sldIdLst>
    <p:sldId xmlns:r="http://schemas.openxmlformats.org/officeDocument/2006/relationships" id="256" r:id="Rc12d57b6282e4b8a"/>
    <p:sldId xmlns:r="http://schemas.openxmlformats.org/officeDocument/2006/relationships" id="257" r:id="R6954c009952f4686"/>
    <p:sldId xmlns:r="http://schemas.openxmlformats.org/officeDocument/2006/relationships" id="258" r:id="R05423823853d46c4"/>
    <p:sldId xmlns:r="http://schemas.openxmlformats.org/officeDocument/2006/relationships" id="259" r:id="R8ab8b0c3aeb441e3"/>
    <p:sldId xmlns:r="http://schemas.openxmlformats.org/officeDocument/2006/relationships" id="260" r:id="R96fbb7faba184292"/>
    <p:sldId xmlns:r="http://schemas.openxmlformats.org/officeDocument/2006/relationships" id="261" r:id="Rabc2283ebe3f47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cfbe71e2e442dc" /><Relationship Type="http://schemas.openxmlformats.org/officeDocument/2006/relationships/slide" Target="/ppt/slides/slide1.xml" Id="Rc12d57b6282e4b8a" /><Relationship Type="http://schemas.openxmlformats.org/officeDocument/2006/relationships/slide" Target="/ppt/slides/slide2.xml" Id="R6954c009952f4686" /><Relationship Type="http://schemas.openxmlformats.org/officeDocument/2006/relationships/slide" Target="/ppt/slides/slide3.xml" Id="R05423823853d46c4" /><Relationship Type="http://schemas.openxmlformats.org/officeDocument/2006/relationships/slide" Target="/ppt/slides/slide4.xml" Id="R8ab8b0c3aeb441e3" /><Relationship Type="http://schemas.openxmlformats.org/officeDocument/2006/relationships/slide" Target="/ppt/slides/slide5.xml" Id="R96fbb7faba184292" /><Relationship Type="http://schemas.openxmlformats.org/officeDocument/2006/relationships/slide" Target="/ppt/slides/slide6.xml" Id="Rabc2283ebe3f47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82e1743bef4b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be20ab4a04f8d" /><Relationship Type="http://schemas.openxmlformats.org/officeDocument/2006/relationships/theme" Target="/ppt/slideMasters/theme/theme1.xml" Id="R1373e14becb84d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4be20ab4a04f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b0cfcdde0545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7962718a047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84296d9ba47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5c3363a7e4e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6eac39e854d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abbb457ac4b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BORTISTU NEBY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BORTISTU NEBY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BORTISTU NEBY STI ble etablert [år] og holder til i Tynset.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BORTISTU NEBY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BORTISTU NEBY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BORTISTU NEBY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−167 086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−141 139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2 278 965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2 278 965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BORTISTU NEBY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Neby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2500 Tynset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malerbekken@gmail.com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979 980 973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BORTISTU NEBY STI</a:t>
            </a:r>
          </a:p>
        </p:txBody>
      </p:sp>
    </p:spTree>
  </p:cSld>
  <p:clrMapOvr>
    <a:masterClrMapping xmlns:a="http://schemas.openxmlformats.org/drawingml/2006/main"/>
  </p:clrMapOvr>
</p:sld>
</file>