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3b02d996b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ad5feb5d44280"/>
  </p:sldMasterIdLst>
  <p:sldIdLst>
    <p:sldId xmlns:r="http://schemas.openxmlformats.org/officeDocument/2006/relationships" id="256" r:id="R0cf771bd50694728"/>
    <p:sldId xmlns:r="http://schemas.openxmlformats.org/officeDocument/2006/relationships" id="257" r:id="R2e9011ef76604021"/>
    <p:sldId xmlns:r="http://schemas.openxmlformats.org/officeDocument/2006/relationships" id="258" r:id="Ree48874659b74793"/>
    <p:sldId xmlns:r="http://schemas.openxmlformats.org/officeDocument/2006/relationships" id="259" r:id="R9857f09fec0f4e72"/>
    <p:sldId xmlns:r="http://schemas.openxmlformats.org/officeDocument/2006/relationships" id="260" r:id="Ra0dfeeb3d43c4d4a"/>
    <p:sldId xmlns:r="http://schemas.openxmlformats.org/officeDocument/2006/relationships" id="261" r:id="R670bc31fd55c42ac"/>
    <p:sldId xmlns:r="http://schemas.openxmlformats.org/officeDocument/2006/relationships" id="262" r:id="Rb67d92e5b7a5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ad5feb5d44280" /><Relationship Type="http://schemas.openxmlformats.org/officeDocument/2006/relationships/slide" Target="/ppt/slides/slide1.xml" Id="R0cf771bd50694728" /><Relationship Type="http://schemas.openxmlformats.org/officeDocument/2006/relationships/slide" Target="/ppt/slides/slide2.xml" Id="R2e9011ef76604021" /><Relationship Type="http://schemas.openxmlformats.org/officeDocument/2006/relationships/slide" Target="/ppt/slides/slide3.xml" Id="Ree48874659b74793" /><Relationship Type="http://schemas.openxmlformats.org/officeDocument/2006/relationships/slide" Target="/ppt/slides/slide4.xml" Id="R9857f09fec0f4e72" /><Relationship Type="http://schemas.openxmlformats.org/officeDocument/2006/relationships/slide" Target="/ppt/slides/slide5.xml" Id="Ra0dfeeb3d43c4d4a" /><Relationship Type="http://schemas.openxmlformats.org/officeDocument/2006/relationships/slide" Target="/ppt/slides/slide6.xml" Id="R670bc31fd55c42ac" /><Relationship Type="http://schemas.openxmlformats.org/officeDocument/2006/relationships/slide" Target="/ppt/slides/slide7.xml" Id="Rb67d92e5b7a5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e5a7dec8d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2668b011492d" /><Relationship Type="http://schemas.openxmlformats.org/officeDocument/2006/relationships/theme" Target="/ppt/slideMasters/theme/theme1.xml" Id="R2edcaf5e32ed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32668b011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2cd342a6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6c019b76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27ad692a6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164457a2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0b47b05ba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fb336246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efe77c977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69 528 582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INGRID MARGRETHE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morten@borgstein.no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