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27317499ea41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93ce32aeab4292"/>
  </p:sldMasterIdLst>
  <p:sldIdLst>
    <p:sldId xmlns:r="http://schemas.openxmlformats.org/officeDocument/2006/relationships" id="256" r:id="R6f2f72b925904e09"/>
    <p:sldId xmlns:r="http://schemas.openxmlformats.org/officeDocument/2006/relationships" id="257" r:id="R86c3c5c909f04419"/>
    <p:sldId xmlns:r="http://schemas.openxmlformats.org/officeDocument/2006/relationships" id="258" r:id="R781b9a3529e64a75"/>
    <p:sldId xmlns:r="http://schemas.openxmlformats.org/officeDocument/2006/relationships" id="259" r:id="R9a7a52b3583c49a2"/>
    <p:sldId xmlns:r="http://schemas.openxmlformats.org/officeDocument/2006/relationships" id="260" r:id="R6374b02edb0b4c49"/>
    <p:sldId xmlns:r="http://schemas.openxmlformats.org/officeDocument/2006/relationships" id="261" r:id="R90025d6e2f16434c"/>
    <p:sldId xmlns:r="http://schemas.openxmlformats.org/officeDocument/2006/relationships" id="262" r:id="R2ad4c3b0934340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3ce32aeab4292" /><Relationship Type="http://schemas.openxmlformats.org/officeDocument/2006/relationships/slide" Target="/ppt/slides/slide1.xml" Id="R6f2f72b925904e09" /><Relationship Type="http://schemas.openxmlformats.org/officeDocument/2006/relationships/slide" Target="/ppt/slides/slide2.xml" Id="R86c3c5c909f04419" /><Relationship Type="http://schemas.openxmlformats.org/officeDocument/2006/relationships/slide" Target="/ppt/slides/slide3.xml" Id="R781b9a3529e64a75" /><Relationship Type="http://schemas.openxmlformats.org/officeDocument/2006/relationships/slide" Target="/ppt/slides/slide4.xml" Id="R9a7a52b3583c49a2" /><Relationship Type="http://schemas.openxmlformats.org/officeDocument/2006/relationships/slide" Target="/ppt/slides/slide5.xml" Id="R6374b02edb0b4c49" /><Relationship Type="http://schemas.openxmlformats.org/officeDocument/2006/relationships/slide" Target="/ppt/slides/slide6.xml" Id="R90025d6e2f16434c" /><Relationship Type="http://schemas.openxmlformats.org/officeDocument/2006/relationships/slide" Target="/ppt/slides/slide7.xml" Id="R2ad4c3b0934340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c63d5d4a447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4239d391d4b47" /><Relationship Type="http://schemas.openxmlformats.org/officeDocument/2006/relationships/theme" Target="/ppt/slideMasters/theme/theme1.xml" Id="Rae26b3f7280f4b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a4239d391d4b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2f1b0aa674f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47e4aa3f7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418de550146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a8ec76cb949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560d3c80c49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94a877e154c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f9e9659774d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2 592 376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2 736 517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JEKRI FORVALTNING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FORVALTNING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PORCELLINO FORVALTNING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03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980 024 695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INVEST AS</a:t>
            </a:r>
          </a:p>
        </p:txBody>
      </p:sp>
    </p:spTree>
  </p:cSld>
  <p:clrMapOvr>
    <a:masterClrMapping xmlns:a="http://schemas.openxmlformats.org/drawingml/2006/main"/>
  </p:clrMapOvr>
</p:sld>
</file>