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6d1d52d80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72d77473f4ce0"/>
  </p:sldMasterIdLst>
  <p:sldIdLst>
    <p:sldId xmlns:r="http://schemas.openxmlformats.org/officeDocument/2006/relationships" id="256" r:id="Racf5438d19504cbd"/>
    <p:sldId xmlns:r="http://schemas.openxmlformats.org/officeDocument/2006/relationships" id="257" r:id="Rfa61b1127b6e4ba2"/>
    <p:sldId xmlns:r="http://schemas.openxmlformats.org/officeDocument/2006/relationships" id="258" r:id="R73020286c68947a9"/>
    <p:sldId xmlns:r="http://schemas.openxmlformats.org/officeDocument/2006/relationships" id="259" r:id="Rc61a8b1ac2764d9d"/>
    <p:sldId xmlns:r="http://schemas.openxmlformats.org/officeDocument/2006/relationships" id="260" r:id="R3d104ed1c7e24e37"/>
    <p:sldId xmlns:r="http://schemas.openxmlformats.org/officeDocument/2006/relationships" id="261" r:id="Rdc745ddd88304957"/>
    <p:sldId xmlns:r="http://schemas.openxmlformats.org/officeDocument/2006/relationships" id="262" r:id="Red3f12eee75e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72d77473f4ce0" /><Relationship Type="http://schemas.openxmlformats.org/officeDocument/2006/relationships/slide" Target="/ppt/slides/slide1.xml" Id="Racf5438d19504cbd" /><Relationship Type="http://schemas.openxmlformats.org/officeDocument/2006/relationships/slide" Target="/ppt/slides/slide2.xml" Id="Rfa61b1127b6e4ba2" /><Relationship Type="http://schemas.openxmlformats.org/officeDocument/2006/relationships/slide" Target="/ppt/slides/slide3.xml" Id="R73020286c68947a9" /><Relationship Type="http://schemas.openxmlformats.org/officeDocument/2006/relationships/slide" Target="/ppt/slides/slide4.xml" Id="Rc61a8b1ac2764d9d" /><Relationship Type="http://schemas.openxmlformats.org/officeDocument/2006/relationships/slide" Target="/ppt/slides/slide5.xml" Id="R3d104ed1c7e24e37" /><Relationship Type="http://schemas.openxmlformats.org/officeDocument/2006/relationships/slide" Target="/ppt/slides/slide6.xml" Id="Rdc745ddd88304957" /><Relationship Type="http://schemas.openxmlformats.org/officeDocument/2006/relationships/slide" Target="/ppt/slides/slide7.xml" Id="Red3f12eee75e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a7e0c6aa1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518cedf64ad9" /><Relationship Type="http://schemas.openxmlformats.org/officeDocument/2006/relationships/theme" Target="/ppt/slideMasters/theme/theme1.xml" Id="R02b3a153b061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7518cedf6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af36ddfc40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d4ae88c3d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1ddd797e0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918acc070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a6c4873d4e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3b3f103944f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bda9ee622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186 905 664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332 821 131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980 049 280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