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f5f627258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b1bcb8375496f"/>
  </p:sldMasterIdLst>
  <p:sldIdLst>
    <p:sldId xmlns:r="http://schemas.openxmlformats.org/officeDocument/2006/relationships" id="256" r:id="R4e83792afff0445f"/>
    <p:sldId xmlns:r="http://schemas.openxmlformats.org/officeDocument/2006/relationships" id="257" r:id="Rd7d0bea9aaf34a27"/>
    <p:sldId xmlns:r="http://schemas.openxmlformats.org/officeDocument/2006/relationships" id="258" r:id="Ra0eb62f595fb4b0b"/>
    <p:sldId xmlns:r="http://schemas.openxmlformats.org/officeDocument/2006/relationships" id="259" r:id="Rf4aa449b80254360"/>
    <p:sldId xmlns:r="http://schemas.openxmlformats.org/officeDocument/2006/relationships" id="260" r:id="R87475ba672e3453b"/>
    <p:sldId xmlns:r="http://schemas.openxmlformats.org/officeDocument/2006/relationships" id="261" r:id="R7f5dc483200c4d40"/>
    <p:sldId xmlns:r="http://schemas.openxmlformats.org/officeDocument/2006/relationships" id="262" r:id="Rbb70dd635c82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b1bcb8375496f" /><Relationship Type="http://schemas.openxmlformats.org/officeDocument/2006/relationships/slide" Target="/ppt/slides/slide1.xml" Id="R4e83792afff0445f" /><Relationship Type="http://schemas.openxmlformats.org/officeDocument/2006/relationships/slide" Target="/ppt/slides/slide2.xml" Id="Rd7d0bea9aaf34a27" /><Relationship Type="http://schemas.openxmlformats.org/officeDocument/2006/relationships/slide" Target="/ppt/slides/slide3.xml" Id="Ra0eb62f595fb4b0b" /><Relationship Type="http://schemas.openxmlformats.org/officeDocument/2006/relationships/slide" Target="/ppt/slides/slide4.xml" Id="Rf4aa449b80254360" /><Relationship Type="http://schemas.openxmlformats.org/officeDocument/2006/relationships/slide" Target="/ppt/slides/slide5.xml" Id="R87475ba672e3453b" /><Relationship Type="http://schemas.openxmlformats.org/officeDocument/2006/relationships/slide" Target="/ppt/slides/slide6.xml" Id="R7f5dc483200c4d40" /><Relationship Type="http://schemas.openxmlformats.org/officeDocument/2006/relationships/slide" Target="/ppt/slides/slide7.xml" Id="Rbb70dd635c82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4b84c3a36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3b1a62c04eef" /><Relationship Type="http://schemas.openxmlformats.org/officeDocument/2006/relationships/theme" Target="/ppt/slideMasters/theme/theme1.xml" Id="R6e04e921dc3c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b3b1a62c0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d65b88196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f9439a997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7abd8116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c8a07d90f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f42a9ced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cbc05aa3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ac66d0eb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OYSTER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−4 739 991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124 963 842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PETTER FREDRIK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980 053 288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OYSTER AS</a:t>
            </a:r>
          </a:p>
        </p:txBody>
      </p:sp>
    </p:spTree>
  </p:cSld>
  <p:clrMapOvr>
    <a:masterClrMapping xmlns:a="http://schemas.openxmlformats.org/drawingml/2006/main"/>
  </p:clrMapOvr>
</p:sld>
</file>