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b0d6db543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88dcf637641be"/>
  </p:sldMasterIdLst>
  <p:sldIdLst>
    <p:sldId xmlns:r="http://schemas.openxmlformats.org/officeDocument/2006/relationships" id="256" r:id="Rfd3cec600e1c4f8a"/>
    <p:sldId xmlns:r="http://schemas.openxmlformats.org/officeDocument/2006/relationships" id="257" r:id="R5faa538fa653451b"/>
    <p:sldId xmlns:r="http://schemas.openxmlformats.org/officeDocument/2006/relationships" id="258" r:id="Rab2642e110604729"/>
    <p:sldId xmlns:r="http://schemas.openxmlformats.org/officeDocument/2006/relationships" id="259" r:id="Ra128cce50bf14dc5"/>
    <p:sldId xmlns:r="http://schemas.openxmlformats.org/officeDocument/2006/relationships" id="260" r:id="Ref02f7eacd97438c"/>
    <p:sldId xmlns:r="http://schemas.openxmlformats.org/officeDocument/2006/relationships" id="261" r:id="Rd729ca2271254da5"/>
    <p:sldId xmlns:r="http://schemas.openxmlformats.org/officeDocument/2006/relationships" id="262" r:id="R1be577bff66e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88dcf637641be" /><Relationship Type="http://schemas.openxmlformats.org/officeDocument/2006/relationships/slide" Target="/ppt/slides/slide1.xml" Id="Rfd3cec600e1c4f8a" /><Relationship Type="http://schemas.openxmlformats.org/officeDocument/2006/relationships/slide" Target="/ppt/slides/slide2.xml" Id="R5faa538fa653451b" /><Relationship Type="http://schemas.openxmlformats.org/officeDocument/2006/relationships/slide" Target="/ppt/slides/slide3.xml" Id="Rab2642e110604729" /><Relationship Type="http://schemas.openxmlformats.org/officeDocument/2006/relationships/slide" Target="/ppt/slides/slide4.xml" Id="Ra128cce50bf14dc5" /><Relationship Type="http://schemas.openxmlformats.org/officeDocument/2006/relationships/slide" Target="/ppt/slides/slide5.xml" Id="Ref02f7eacd97438c" /><Relationship Type="http://schemas.openxmlformats.org/officeDocument/2006/relationships/slide" Target="/ppt/slides/slide6.xml" Id="Rd729ca2271254da5" /><Relationship Type="http://schemas.openxmlformats.org/officeDocument/2006/relationships/slide" Target="/ppt/slides/slide7.xml" Id="R1be577bff66e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ca85f237147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00dbc07549f0" /><Relationship Type="http://schemas.openxmlformats.org/officeDocument/2006/relationships/theme" Target="/ppt/slideMasters/theme/theme1.xml" Id="Ref75f37cca80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000dbc075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46f4b0e3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55aca9d4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a9ab92d3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2661ff30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554e3371b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1fb57cea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db3235905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ØKONOMISERVICE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10 637 600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SJØTHUN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firmapost@hallok.no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