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31e0f989a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3ccc188e44110"/>
  </p:sldMasterIdLst>
  <p:sldIdLst>
    <p:sldId xmlns:r="http://schemas.openxmlformats.org/officeDocument/2006/relationships" id="256" r:id="R7d0e0c61f7784558"/>
    <p:sldId xmlns:r="http://schemas.openxmlformats.org/officeDocument/2006/relationships" id="257" r:id="Rcb6b5fcfdec34bac"/>
    <p:sldId xmlns:r="http://schemas.openxmlformats.org/officeDocument/2006/relationships" id="258" r:id="Rd8128dad9e27466b"/>
    <p:sldId xmlns:r="http://schemas.openxmlformats.org/officeDocument/2006/relationships" id="259" r:id="R1900e783bf674025"/>
    <p:sldId xmlns:r="http://schemas.openxmlformats.org/officeDocument/2006/relationships" id="260" r:id="Ra92bb7b470904e0c"/>
    <p:sldId xmlns:r="http://schemas.openxmlformats.org/officeDocument/2006/relationships" id="261" r:id="Re5fd30647a764376"/>
    <p:sldId xmlns:r="http://schemas.openxmlformats.org/officeDocument/2006/relationships" id="262" r:id="R3bf1cede854a4c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3ccc188e44110" /><Relationship Type="http://schemas.openxmlformats.org/officeDocument/2006/relationships/slide" Target="/ppt/slides/slide1.xml" Id="R7d0e0c61f7784558" /><Relationship Type="http://schemas.openxmlformats.org/officeDocument/2006/relationships/slide" Target="/ppt/slides/slide2.xml" Id="Rcb6b5fcfdec34bac" /><Relationship Type="http://schemas.openxmlformats.org/officeDocument/2006/relationships/slide" Target="/ppt/slides/slide3.xml" Id="Rd8128dad9e27466b" /><Relationship Type="http://schemas.openxmlformats.org/officeDocument/2006/relationships/slide" Target="/ppt/slides/slide4.xml" Id="R1900e783bf674025" /><Relationship Type="http://schemas.openxmlformats.org/officeDocument/2006/relationships/slide" Target="/ppt/slides/slide5.xml" Id="Ra92bb7b470904e0c" /><Relationship Type="http://schemas.openxmlformats.org/officeDocument/2006/relationships/slide" Target="/ppt/slides/slide6.xml" Id="Re5fd30647a764376" /><Relationship Type="http://schemas.openxmlformats.org/officeDocument/2006/relationships/slide" Target="/ppt/slides/slide7.xml" Id="R3bf1cede854a4c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863d5d86649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fc2f5a22a4e70" /><Relationship Type="http://schemas.openxmlformats.org/officeDocument/2006/relationships/theme" Target="/ppt/slideMasters/theme/theme1.xml" Id="R9096f38af851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fc2f5a22a4e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63394ea3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47648779d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c26071ef3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5b179604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1a4a85b83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111182128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d2b016791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204 845 467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625 957 802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681 329 818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HEGE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MARIANNE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HELGE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51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