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fb5980360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a1426a8054a18"/>
  </p:sldMasterIdLst>
  <p:sldIdLst>
    <p:sldId xmlns:r="http://schemas.openxmlformats.org/officeDocument/2006/relationships" id="256" r:id="Rff54042dbb994d57"/>
    <p:sldId xmlns:r="http://schemas.openxmlformats.org/officeDocument/2006/relationships" id="257" r:id="R5302901dd36c403d"/>
    <p:sldId xmlns:r="http://schemas.openxmlformats.org/officeDocument/2006/relationships" id="258" r:id="Raec3942a5d56470d"/>
    <p:sldId xmlns:r="http://schemas.openxmlformats.org/officeDocument/2006/relationships" id="259" r:id="R4bd5d4bb8845434b"/>
    <p:sldId xmlns:r="http://schemas.openxmlformats.org/officeDocument/2006/relationships" id="260" r:id="R07400cb56f154a35"/>
    <p:sldId xmlns:r="http://schemas.openxmlformats.org/officeDocument/2006/relationships" id="261" r:id="R64943d885b414c1f"/>
    <p:sldId xmlns:r="http://schemas.openxmlformats.org/officeDocument/2006/relationships" id="262" r:id="R587ca718a848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a1426a8054a18" /><Relationship Type="http://schemas.openxmlformats.org/officeDocument/2006/relationships/slide" Target="/ppt/slides/slide1.xml" Id="Rff54042dbb994d57" /><Relationship Type="http://schemas.openxmlformats.org/officeDocument/2006/relationships/slide" Target="/ppt/slides/slide2.xml" Id="R5302901dd36c403d" /><Relationship Type="http://schemas.openxmlformats.org/officeDocument/2006/relationships/slide" Target="/ppt/slides/slide3.xml" Id="Raec3942a5d56470d" /><Relationship Type="http://schemas.openxmlformats.org/officeDocument/2006/relationships/slide" Target="/ppt/slides/slide4.xml" Id="R4bd5d4bb8845434b" /><Relationship Type="http://schemas.openxmlformats.org/officeDocument/2006/relationships/slide" Target="/ppt/slides/slide5.xml" Id="R07400cb56f154a35" /><Relationship Type="http://schemas.openxmlformats.org/officeDocument/2006/relationships/slide" Target="/ppt/slides/slide6.xml" Id="R64943d885b414c1f" /><Relationship Type="http://schemas.openxmlformats.org/officeDocument/2006/relationships/slide" Target="/ppt/slides/slide7.xml" Id="R587ca718a848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0f2c6b253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a17d8db4464e" /><Relationship Type="http://schemas.openxmlformats.org/officeDocument/2006/relationships/theme" Target="/ppt/slideMasters/theme/theme1.xml" Id="R9cf10fe0c0a7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2fa17d8db446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7ce3db63c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a033b865a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97a4525e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1b8396b49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cabff1008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c35fe14ec48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190417163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SANDNES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ROALSØ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