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fded0fe83d42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a3a4a562a141b9"/>
  </p:sldMasterIdLst>
  <p:sldIdLst>
    <p:sldId xmlns:r="http://schemas.openxmlformats.org/officeDocument/2006/relationships" id="256" r:id="R2419437d970a4a5d"/>
    <p:sldId xmlns:r="http://schemas.openxmlformats.org/officeDocument/2006/relationships" id="257" r:id="R97ebb26dec3440f9"/>
    <p:sldId xmlns:r="http://schemas.openxmlformats.org/officeDocument/2006/relationships" id="258" r:id="R0184080b0e96477a"/>
    <p:sldId xmlns:r="http://schemas.openxmlformats.org/officeDocument/2006/relationships" id="259" r:id="Ra50633628a8c41e3"/>
    <p:sldId xmlns:r="http://schemas.openxmlformats.org/officeDocument/2006/relationships" id="260" r:id="R4879a7ac57174a5d"/>
    <p:sldId xmlns:r="http://schemas.openxmlformats.org/officeDocument/2006/relationships" id="261" r:id="R3f3024cdbc744278"/>
    <p:sldId xmlns:r="http://schemas.openxmlformats.org/officeDocument/2006/relationships" id="262" r:id="Rde3dec32813144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3a4a562a141b9" /><Relationship Type="http://schemas.openxmlformats.org/officeDocument/2006/relationships/slide" Target="/ppt/slides/slide1.xml" Id="R2419437d970a4a5d" /><Relationship Type="http://schemas.openxmlformats.org/officeDocument/2006/relationships/slide" Target="/ppt/slides/slide2.xml" Id="R97ebb26dec3440f9" /><Relationship Type="http://schemas.openxmlformats.org/officeDocument/2006/relationships/slide" Target="/ppt/slides/slide3.xml" Id="R0184080b0e96477a" /><Relationship Type="http://schemas.openxmlformats.org/officeDocument/2006/relationships/slide" Target="/ppt/slides/slide4.xml" Id="Ra50633628a8c41e3" /><Relationship Type="http://schemas.openxmlformats.org/officeDocument/2006/relationships/slide" Target="/ppt/slides/slide5.xml" Id="R4879a7ac57174a5d" /><Relationship Type="http://schemas.openxmlformats.org/officeDocument/2006/relationships/slide" Target="/ppt/slides/slide6.xml" Id="R3f3024cdbc744278" /><Relationship Type="http://schemas.openxmlformats.org/officeDocument/2006/relationships/slide" Target="/ppt/slides/slide7.xml" Id="Rde3dec32813144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6f93a2f1f4d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d0e2147f6491f" /><Relationship Type="http://schemas.openxmlformats.org/officeDocument/2006/relationships/theme" Target="/ppt/slideMasters/theme/theme1.xml" Id="R7683df1482b04b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7d0e2147f649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4a532121f40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30b1002e242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dc13fc01b48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f1d11236847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0e670411c47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1e715692942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90783f08e4b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KVESETH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KVESETH REGNSKAPSKONTOR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2 837 927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432 061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338 086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834 581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WANGEN REGNSKAP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980 091 422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