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305ac2e5e847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cd68a0094e42f3"/>
  </p:sldMasterIdLst>
  <p:sldIdLst>
    <p:sldId xmlns:r="http://schemas.openxmlformats.org/officeDocument/2006/relationships" id="256" r:id="Rea7bcd0b8f154812"/>
    <p:sldId xmlns:r="http://schemas.openxmlformats.org/officeDocument/2006/relationships" id="257" r:id="Rdee85b06250b444c"/>
    <p:sldId xmlns:r="http://schemas.openxmlformats.org/officeDocument/2006/relationships" id="258" r:id="R5eb345318d3d41fd"/>
    <p:sldId xmlns:r="http://schemas.openxmlformats.org/officeDocument/2006/relationships" id="259" r:id="R19169c2c2c424bbb"/>
    <p:sldId xmlns:r="http://schemas.openxmlformats.org/officeDocument/2006/relationships" id="260" r:id="R286874f710af4cb2"/>
    <p:sldId xmlns:r="http://schemas.openxmlformats.org/officeDocument/2006/relationships" id="261" r:id="R9165bb9d68874827"/>
    <p:sldId xmlns:r="http://schemas.openxmlformats.org/officeDocument/2006/relationships" id="262" r:id="R42d83027201043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cd68a0094e42f3" /><Relationship Type="http://schemas.openxmlformats.org/officeDocument/2006/relationships/slide" Target="/ppt/slides/slide1.xml" Id="Rea7bcd0b8f154812" /><Relationship Type="http://schemas.openxmlformats.org/officeDocument/2006/relationships/slide" Target="/ppt/slides/slide2.xml" Id="Rdee85b06250b444c" /><Relationship Type="http://schemas.openxmlformats.org/officeDocument/2006/relationships/slide" Target="/ppt/slides/slide3.xml" Id="R5eb345318d3d41fd" /><Relationship Type="http://schemas.openxmlformats.org/officeDocument/2006/relationships/slide" Target="/ppt/slides/slide4.xml" Id="R19169c2c2c424bbb" /><Relationship Type="http://schemas.openxmlformats.org/officeDocument/2006/relationships/slide" Target="/ppt/slides/slide5.xml" Id="R286874f710af4cb2" /><Relationship Type="http://schemas.openxmlformats.org/officeDocument/2006/relationships/slide" Target="/ppt/slides/slide6.xml" Id="R9165bb9d68874827" /><Relationship Type="http://schemas.openxmlformats.org/officeDocument/2006/relationships/slide" Target="/ppt/slides/slide7.xml" Id="R42d83027201043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1d75903d0e4e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bcc123ea841e5" /><Relationship Type="http://schemas.openxmlformats.org/officeDocument/2006/relationships/theme" Target="/ppt/slideMasters/theme/theme1.xml" Id="R00ff3fe246ab4a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ebcc123ea841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6c0e85b0a47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deea5739143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a19eebdd847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bf49993c141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a064bbbb54a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e28ccde3b4c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b752ac1094b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BORGSTEIN VERDI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BORGSTEIN VERDI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15 065 868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68 804 528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72 513 454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BORGSTEIN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00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980 104 079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