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a0cef4c0b46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51ce89cd347fb"/>
  </p:sldMasterIdLst>
  <p:sldIdLst>
    <p:sldId xmlns:r="http://schemas.openxmlformats.org/officeDocument/2006/relationships" id="256" r:id="R80a8a67c7b75447e"/>
    <p:sldId xmlns:r="http://schemas.openxmlformats.org/officeDocument/2006/relationships" id="257" r:id="Rb6cb974ee2da4136"/>
    <p:sldId xmlns:r="http://schemas.openxmlformats.org/officeDocument/2006/relationships" id="258" r:id="R4ce28027eb5747da"/>
    <p:sldId xmlns:r="http://schemas.openxmlformats.org/officeDocument/2006/relationships" id="259" r:id="R827460e4d9644f03"/>
    <p:sldId xmlns:r="http://schemas.openxmlformats.org/officeDocument/2006/relationships" id="260" r:id="Rdedb231a45a2489c"/>
    <p:sldId xmlns:r="http://schemas.openxmlformats.org/officeDocument/2006/relationships" id="261" r:id="R0268a1be5eb14050"/>
    <p:sldId xmlns:r="http://schemas.openxmlformats.org/officeDocument/2006/relationships" id="262" r:id="R48cb1901a8bd44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51ce89cd347fb" /><Relationship Type="http://schemas.openxmlformats.org/officeDocument/2006/relationships/slide" Target="/ppt/slides/slide1.xml" Id="R80a8a67c7b75447e" /><Relationship Type="http://schemas.openxmlformats.org/officeDocument/2006/relationships/slide" Target="/ppt/slides/slide2.xml" Id="Rb6cb974ee2da4136" /><Relationship Type="http://schemas.openxmlformats.org/officeDocument/2006/relationships/slide" Target="/ppt/slides/slide3.xml" Id="R4ce28027eb5747da" /><Relationship Type="http://schemas.openxmlformats.org/officeDocument/2006/relationships/slide" Target="/ppt/slides/slide4.xml" Id="R827460e4d9644f03" /><Relationship Type="http://schemas.openxmlformats.org/officeDocument/2006/relationships/slide" Target="/ppt/slides/slide5.xml" Id="Rdedb231a45a2489c" /><Relationship Type="http://schemas.openxmlformats.org/officeDocument/2006/relationships/slide" Target="/ppt/slides/slide6.xml" Id="R0268a1be5eb14050" /><Relationship Type="http://schemas.openxmlformats.org/officeDocument/2006/relationships/slide" Target="/ppt/slides/slide7.xml" Id="R48cb1901a8bd44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46d752d6349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3b22de9cc42e3" /><Relationship Type="http://schemas.openxmlformats.org/officeDocument/2006/relationships/theme" Target="/ppt/slideMasters/theme/theme1.xml" Id="R319310acb13241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23b22de9cc42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34e9fe691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5628f97af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66399693c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1bbe36ade4d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d91c223364b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3c0a9454743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efe16ee414c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MENTOR MEDIER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MENTOR MEDIER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29 660 860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24 858 909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194 626 604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462 407 478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AMBLE INVESTMENT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ASA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PINGST FÖRVALTNING AB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VÅRT LANDS BLADMISJON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STAX CAPITAL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KISTEFOS-MUSEETS DRIFTSFOND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03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www.mentormedier.no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980 111 741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MENTOR MEDIER AS</a:t>
            </a:r>
          </a:p>
        </p:txBody>
      </p:sp>
    </p:spTree>
  </p:cSld>
  <p:clrMapOvr>
    <a:masterClrMapping xmlns:a="http://schemas.openxmlformats.org/drawingml/2006/main"/>
  </p:clrMapOvr>
</p:sld>
</file>