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364a599d6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f132aa2754625"/>
  </p:sldMasterIdLst>
  <p:sldIdLst>
    <p:sldId xmlns:r="http://schemas.openxmlformats.org/officeDocument/2006/relationships" id="256" r:id="Rc00f2324bfd042c0"/>
    <p:sldId xmlns:r="http://schemas.openxmlformats.org/officeDocument/2006/relationships" id="257" r:id="R623f8009608b4db4"/>
    <p:sldId xmlns:r="http://schemas.openxmlformats.org/officeDocument/2006/relationships" id="258" r:id="R57e5cda48ae646b8"/>
    <p:sldId xmlns:r="http://schemas.openxmlformats.org/officeDocument/2006/relationships" id="259" r:id="R1c78f18ae51f4817"/>
    <p:sldId xmlns:r="http://schemas.openxmlformats.org/officeDocument/2006/relationships" id="260" r:id="Refbcb5b64320429e"/>
    <p:sldId xmlns:r="http://schemas.openxmlformats.org/officeDocument/2006/relationships" id="261" r:id="R5e9d4a9664d84c6f"/>
    <p:sldId xmlns:r="http://schemas.openxmlformats.org/officeDocument/2006/relationships" id="262" r:id="Re7a59dd49410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132aa2754625" /><Relationship Type="http://schemas.openxmlformats.org/officeDocument/2006/relationships/slide" Target="/ppt/slides/slide1.xml" Id="Rc00f2324bfd042c0" /><Relationship Type="http://schemas.openxmlformats.org/officeDocument/2006/relationships/slide" Target="/ppt/slides/slide2.xml" Id="R623f8009608b4db4" /><Relationship Type="http://schemas.openxmlformats.org/officeDocument/2006/relationships/slide" Target="/ppt/slides/slide3.xml" Id="R57e5cda48ae646b8" /><Relationship Type="http://schemas.openxmlformats.org/officeDocument/2006/relationships/slide" Target="/ppt/slides/slide4.xml" Id="R1c78f18ae51f4817" /><Relationship Type="http://schemas.openxmlformats.org/officeDocument/2006/relationships/slide" Target="/ppt/slides/slide5.xml" Id="Refbcb5b64320429e" /><Relationship Type="http://schemas.openxmlformats.org/officeDocument/2006/relationships/slide" Target="/ppt/slides/slide6.xml" Id="R5e9d4a9664d84c6f" /><Relationship Type="http://schemas.openxmlformats.org/officeDocument/2006/relationships/slide" Target="/ppt/slides/slide7.xml" Id="Re7a59dd49410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89e361d4d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2d2c741f74c06" /><Relationship Type="http://schemas.openxmlformats.org/officeDocument/2006/relationships/theme" Target="/ppt/slideMasters/theme/theme1.xml" Id="R55d731c23c8a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2d2c741f7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5c38910d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698c39e8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8fb4f89fe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371797bc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8501f5ca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40531004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24321e59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