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9f98157bd04b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e647f82b154d60"/>
  </p:sldMasterIdLst>
  <p:sldIdLst>
    <p:sldId xmlns:r="http://schemas.openxmlformats.org/officeDocument/2006/relationships" id="256" r:id="R65db896c3c07428d"/>
    <p:sldId xmlns:r="http://schemas.openxmlformats.org/officeDocument/2006/relationships" id="257" r:id="R19c0fd5a772c43a9"/>
    <p:sldId xmlns:r="http://schemas.openxmlformats.org/officeDocument/2006/relationships" id="258" r:id="R944b4bdadc77433f"/>
    <p:sldId xmlns:r="http://schemas.openxmlformats.org/officeDocument/2006/relationships" id="259" r:id="R1ba008747d6d4e16"/>
    <p:sldId xmlns:r="http://schemas.openxmlformats.org/officeDocument/2006/relationships" id="260" r:id="R9d4d4c3913cd410d"/>
    <p:sldId xmlns:r="http://schemas.openxmlformats.org/officeDocument/2006/relationships" id="261" r:id="R81debbc47de749bd"/>
    <p:sldId xmlns:r="http://schemas.openxmlformats.org/officeDocument/2006/relationships" id="262" r:id="Rfbde668fb92f40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e647f82b154d60" /><Relationship Type="http://schemas.openxmlformats.org/officeDocument/2006/relationships/slide" Target="/ppt/slides/slide1.xml" Id="R65db896c3c07428d" /><Relationship Type="http://schemas.openxmlformats.org/officeDocument/2006/relationships/slide" Target="/ppt/slides/slide2.xml" Id="R19c0fd5a772c43a9" /><Relationship Type="http://schemas.openxmlformats.org/officeDocument/2006/relationships/slide" Target="/ppt/slides/slide3.xml" Id="R944b4bdadc77433f" /><Relationship Type="http://schemas.openxmlformats.org/officeDocument/2006/relationships/slide" Target="/ppt/slides/slide4.xml" Id="R1ba008747d6d4e16" /><Relationship Type="http://schemas.openxmlformats.org/officeDocument/2006/relationships/slide" Target="/ppt/slides/slide5.xml" Id="R9d4d4c3913cd410d" /><Relationship Type="http://schemas.openxmlformats.org/officeDocument/2006/relationships/slide" Target="/ppt/slides/slide6.xml" Id="R81debbc47de749bd" /><Relationship Type="http://schemas.openxmlformats.org/officeDocument/2006/relationships/slide" Target="/ppt/slides/slide7.xml" Id="Rfbde668fb92f40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730783a7c74e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703cc388e546e1" /><Relationship Type="http://schemas.openxmlformats.org/officeDocument/2006/relationships/theme" Target="/ppt/slideMasters/theme/theme1.xml" Id="R811572fba3c04f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703cc388e546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c7db1d87e84f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34e9e8778e4f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cef8485404c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04f32eeb9848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470f25b7f441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c0546ad06e481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1ca67f95794f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KAUPANG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KAUPANG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KAUPANG AS ble etablert [år] og holder til i Kolsås.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KAUPANG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KAUPANG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KAUPANG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−17 656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606 256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5 067 357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5 381 874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KAUPANG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KAUPANG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KAUPANG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Mosebakken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1352 Kolsås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980 127 532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KAUPANG AS</a:t>
            </a:r>
          </a:p>
        </p:txBody>
      </p:sp>
    </p:spTree>
  </p:cSld>
  <p:clrMapOvr>
    <a:masterClrMapping xmlns:a="http://schemas.openxmlformats.org/drawingml/2006/main"/>
  </p:clrMapOvr>
</p:sld>
</file>