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64a6f4dfd749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58606a0f614068"/>
  </p:sldMasterIdLst>
  <p:sldIdLst>
    <p:sldId xmlns:r="http://schemas.openxmlformats.org/officeDocument/2006/relationships" id="256" r:id="R072d9299b76d49e4"/>
    <p:sldId xmlns:r="http://schemas.openxmlformats.org/officeDocument/2006/relationships" id="257" r:id="Rb1b153143ffa43a8"/>
    <p:sldId xmlns:r="http://schemas.openxmlformats.org/officeDocument/2006/relationships" id="258" r:id="Rdfc7ef0a40a84a45"/>
    <p:sldId xmlns:r="http://schemas.openxmlformats.org/officeDocument/2006/relationships" id="259" r:id="Rafb74394899a4976"/>
    <p:sldId xmlns:r="http://schemas.openxmlformats.org/officeDocument/2006/relationships" id="260" r:id="Ra23665555fa14813"/>
    <p:sldId xmlns:r="http://schemas.openxmlformats.org/officeDocument/2006/relationships" id="261" r:id="Rcf0ef6dc306b47b7"/>
    <p:sldId xmlns:r="http://schemas.openxmlformats.org/officeDocument/2006/relationships" id="262" r:id="Rde0d83b7ebfb4e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58606a0f614068" /><Relationship Type="http://schemas.openxmlformats.org/officeDocument/2006/relationships/slide" Target="/ppt/slides/slide1.xml" Id="R072d9299b76d49e4" /><Relationship Type="http://schemas.openxmlformats.org/officeDocument/2006/relationships/slide" Target="/ppt/slides/slide2.xml" Id="Rb1b153143ffa43a8" /><Relationship Type="http://schemas.openxmlformats.org/officeDocument/2006/relationships/slide" Target="/ppt/slides/slide3.xml" Id="Rdfc7ef0a40a84a45" /><Relationship Type="http://schemas.openxmlformats.org/officeDocument/2006/relationships/slide" Target="/ppt/slides/slide4.xml" Id="Rafb74394899a4976" /><Relationship Type="http://schemas.openxmlformats.org/officeDocument/2006/relationships/slide" Target="/ppt/slides/slide5.xml" Id="Ra23665555fa14813" /><Relationship Type="http://schemas.openxmlformats.org/officeDocument/2006/relationships/slide" Target="/ppt/slides/slide6.xml" Id="Rcf0ef6dc306b47b7" /><Relationship Type="http://schemas.openxmlformats.org/officeDocument/2006/relationships/slide" Target="/ppt/slides/slide7.xml" Id="Rde0d83b7ebfb4e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21f2ead2a749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323dc023f47a9" /><Relationship Type="http://schemas.openxmlformats.org/officeDocument/2006/relationships/theme" Target="/ppt/slideMasters/theme/theme1.xml" Id="R8ca85dbdd1824b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d323dc023f47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a8d38d3d243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1ca21f07347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e82a69e0b4e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c625d10bc4e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6bd6254ce48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5e125f33848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cd39d19d04d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MOWINCKEL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MOWINCKEL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11 831 231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11 441 974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10 662 386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109 155 973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110 180 308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TROYE HARALD MOWINCKEL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TROYE ANNE CELINE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TROYE SUSANNE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TROYE HARALD MOWINCKEL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Kalfarlien 16F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980 139 557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