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feb2d30a62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b35097b3849e0"/>
  </p:sldMasterIdLst>
  <p:sldIdLst>
    <p:sldId xmlns:r="http://schemas.openxmlformats.org/officeDocument/2006/relationships" id="256" r:id="R54a23d54b8b64cfe"/>
    <p:sldId xmlns:r="http://schemas.openxmlformats.org/officeDocument/2006/relationships" id="257" r:id="R2dfefadfb09348b0"/>
    <p:sldId xmlns:r="http://schemas.openxmlformats.org/officeDocument/2006/relationships" id="258" r:id="R79002bd724974fb8"/>
    <p:sldId xmlns:r="http://schemas.openxmlformats.org/officeDocument/2006/relationships" id="259" r:id="R2264c2dba74e4fad"/>
    <p:sldId xmlns:r="http://schemas.openxmlformats.org/officeDocument/2006/relationships" id="260" r:id="R339b5b09f02c4bca"/>
    <p:sldId xmlns:r="http://schemas.openxmlformats.org/officeDocument/2006/relationships" id="261" r:id="R394b1f131675478f"/>
    <p:sldId xmlns:r="http://schemas.openxmlformats.org/officeDocument/2006/relationships" id="262" r:id="Ra8364073771c44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b35097b3849e0" /><Relationship Type="http://schemas.openxmlformats.org/officeDocument/2006/relationships/slide" Target="/ppt/slides/slide1.xml" Id="R54a23d54b8b64cfe" /><Relationship Type="http://schemas.openxmlformats.org/officeDocument/2006/relationships/slide" Target="/ppt/slides/slide2.xml" Id="R2dfefadfb09348b0" /><Relationship Type="http://schemas.openxmlformats.org/officeDocument/2006/relationships/slide" Target="/ppt/slides/slide3.xml" Id="R79002bd724974fb8" /><Relationship Type="http://schemas.openxmlformats.org/officeDocument/2006/relationships/slide" Target="/ppt/slides/slide4.xml" Id="R2264c2dba74e4fad" /><Relationship Type="http://schemas.openxmlformats.org/officeDocument/2006/relationships/slide" Target="/ppt/slides/slide5.xml" Id="R339b5b09f02c4bca" /><Relationship Type="http://schemas.openxmlformats.org/officeDocument/2006/relationships/slide" Target="/ppt/slides/slide6.xml" Id="R394b1f131675478f" /><Relationship Type="http://schemas.openxmlformats.org/officeDocument/2006/relationships/slide" Target="/ppt/slides/slide7.xml" Id="Ra8364073771c44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8acabb0a8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d61ec954c4d78" /><Relationship Type="http://schemas.openxmlformats.org/officeDocument/2006/relationships/theme" Target="/ppt/slideMasters/theme/theme1.xml" Id="Rb6279acdb02641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d61ec954c4d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24605f8fe40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a06188f29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e3790fe3949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fc0ba06a2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c232793804f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0ee5e1d2f46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de6441b82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BRYNJAR GEIR INNOVATION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GEIR INNOVATION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−2 560 061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4 020 089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Kastanjeveien 28B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BRYNJAR GEIR INNOVATION AS</a:t>
            </a:r>
          </a:p>
        </p:txBody>
      </p:sp>
    </p:spTree>
  </p:cSld>
  <p:clrMapOvr>
    <a:masterClrMapping xmlns:a="http://schemas.openxmlformats.org/drawingml/2006/main"/>
  </p:clrMapOvr>
</p:sld>
</file>