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54c273cd26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0fb0c7290b46cf"/>
  </p:sldMasterIdLst>
  <p:sldIdLst>
    <p:sldId xmlns:r="http://schemas.openxmlformats.org/officeDocument/2006/relationships" id="256" r:id="R9ba2d65d522d4069"/>
    <p:sldId xmlns:r="http://schemas.openxmlformats.org/officeDocument/2006/relationships" id="257" r:id="Rca880b6fa0ef49a9"/>
    <p:sldId xmlns:r="http://schemas.openxmlformats.org/officeDocument/2006/relationships" id="258" r:id="Rc3456f42030947cb"/>
    <p:sldId xmlns:r="http://schemas.openxmlformats.org/officeDocument/2006/relationships" id="259" r:id="R93dd9ef292ba4177"/>
    <p:sldId xmlns:r="http://schemas.openxmlformats.org/officeDocument/2006/relationships" id="260" r:id="R22b164186c9d4d70"/>
    <p:sldId xmlns:r="http://schemas.openxmlformats.org/officeDocument/2006/relationships" id="261" r:id="R05aa9a348a6548ea"/>
    <p:sldId xmlns:r="http://schemas.openxmlformats.org/officeDocument/2006/relationships" id="262" r:id="Rbc660057c09b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fb0c7290b46cf" /><Relationship Type="http://schemas.openxmlformats.org/officeDocument/2006/relationships/slide" Target="/ppt/slides/slide1.xml" Id="R9ba2d65d522d4069" /><Relationship Type="http://schemas.openxmlformats.org/officeDocument/2006/relationships/slide" Target="/ppt/slides/slide2.xml" Id="Rca880b6fa0ef49a9" /><Relationship Type="http://schemas.openxmlformats.org/officeDocument/2006/relationships/slide" Target="/ppt/slides/slide3.xml" Id="Rc3456f42030947cb" /><Relationship Type="http://schemas.openxmlformats.org/officeDocument/2006/relationships/slide" Target="/ppt/slides/slide4.xml" Id="R93dd9ef292ba4177" /><Relationship Type="http://schemas.openxmlformats.org/officeDocument/2006/relationships/slide" Target="/ppt/slides/slide5.xml" Id="R22b164186c9d4d70" /><Relationship Type="http://schemas.openxmlformats.org/officeDocument/2006/relationships/slide" Target="/ppt/slides/slide6.xml" Id="R05aa9a348a6548ea" /><Relationship Type="http://schemas.openxmlformats.org/officeDocument/2006/relationships/slide" Target="/ppt/slides/slide7.xml" Id="Rbc660057c09b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36cacae9a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b8b5b14774ae0" /><Relationship Type="http://schemas.openxmlformats.org/officeDocument/2006/relationships/theme" Target="/ppt/slideMasters/theme/theme1.xml" Id="R603ef7683d69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7b8b5b14774a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347fb1699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7091a6b274a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50880a23c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6028d76bf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f7101f51e4d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43f23b77b44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d7a9ca2ea42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ABRIR ØKONOMISTYRING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ABRIR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ABRIR ØKONOMISTYRING AS ble etablert [år] og holder til i Røyken.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ABRIR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ABRIR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ABRIR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593 604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2 263 152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2 281 748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ABRIR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JULIUS OSKAR WENGSTRØM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ABRIR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Wengstrøm, Linnerudveien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3440 Røyken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13 49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henry@styreplan.no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www.styreplan.no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980 144 569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ABRIR ØKONOMISTYRING AS</a:t>
            </a:r>
          </a:p>
        </p:txBody>
      </p:sp>
    </p:spTree>
  </p:cSld>
  <p:clrMapOvr>
    <a:masterClrMapping xmlns:a="http://schemas.openxmlformats.org/drawingml/2006/main"/>
  </p:clrMapOvr>
</p:sld>
</file>