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944f0fca594e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39d0fd91484188"/>
  </p:sldMasterIdLst>
  <p:sldIdLst>
    <p:sldId xmlns:r="http://schemas.openxmlformats.org/officeDocument/2006/relationships" id="256" r:id="R7901f93a0b2f4fa8"/>
    <p:sldId xmlns:r="http://schemas.openxmlformats.org/officeDocument/2006/relationships" id="257" r:id="Rf594a954a15b482b"/>
    <p:sldId xmlns:r="http://schemas.openxmlformats.org/officeDocument/2006/relationships" id="258" r:id="Rf73cc14d528340ac"/>
    <p:sldId xmlns:r="http://schemas.openxmlformats.org/officeDocument/2006/relationships" id="259" r:id="R24e2a02902624ceb"/>
    <p:sldId xmlns:r="http://schemas.openxmlformats.org/officeDocument/2006/relationships" id="260" r:id="Rb86fb45ca188455c"/>
    <p:sldId xmlns:r="http://schemas.openxmlformats.org/officeDocument/2006/relationships" id="261" r:id="R8853a7976e3f46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39d0fd91484188" /><Relationship Type="http://schemas.openxmlformats.org/officeDocument/2006/relationships/slide" Target="/ppt/slides/slide1.xml" Id="R7901f93a0b2f4fa8" /><Relationship Type="http://schemas.openxmlformats.org/officeDocument/2006/relationships/slide" Target="/ppt/slides/slide2.xml" Id="Rf594a954a15b482b" /><Relationship Type="http://schemas.openxmlformats.org/officeDocument/2006/relationships/slide" Target="/ppt/slides/slide3.xml" Id="Rf73cc14d528340ac" /><Relationship Type="http://schemas.openxmlformats.org/officeDocument/2006/relationships/slide" Target="/ppt/slides/slide4.xml" Id="R24e2a02902624ceb" /><Relationship Type="http://schemas.openxmlformats.org/officeDocument/2006/relationships/slide" Target="/ppt/slides/slide5.xml" Id="Rb86fb45ca188455c" /><Relationship Type="http://schemas.openxmlformats.org/officeDocument/2006/relationships/slide" Target="/ppt/slides/slide6.xml" Id="R8853a7976e3f46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4d919153a241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56535fbcd34763" /><Relationship Type="http://schemas.openxmlformats.org/officeDocument/2006/relationships/theme" Target="/ppt/slideMasters/theme/theme1.xml" Id="Rac7237584abf4d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56535fbcd347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a3f31ee94040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a1dee56e7742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81fdfcc6784c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4947ef34a742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f3a605739d4d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b6f147b9a43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 ODIN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 ODIN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 ODIN NORGE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 ODIN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 ODIN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 ODIN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3 263 990 699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3 105 367 973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3 103 920 910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17 208 998 838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17 238 323 758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 ODIN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00 48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980 146 618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 ODIN NORGE</a:t>
            </a:r>
          </a:p>
        </p:txBody>
      </p:sp>
    </p:spTree>
  </p:cSld>
  <p:clrMapOvr>
    <a:masterClrMapping xmlns:a="http://schemas.openxmlformats.org/drawingml/2006/main"/>
  </p:clrMapOvr>
</p:sld>
</file>