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b7845098e8f4e8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dd4750b9aa0467a"/>
  </p:sldMasterIdLst>
  <p:sldIdLst>
    <p:sldId xmlns:r="http://schemas.openxmlformats.org/officeDocument/2006/relationships" id="256" r:id="R4279eed30e7c44c5"/>
    <p:sldId xmlns:r="http://schemas.openxmlformats.org/officeDocument/2006/relationships" id="257" r:id="Rb7a46360c4ff464b"/>
    <p:sldId xmlns:r="http://schemas.openxmlformats.org/officeDocument/2006/relationships" id="258" r:id="Rc44b2a1abdeb4c79"/>
    <p:sldId xmlns:r="http://schemas.openxmlformats.org/officeDocument/2006/relationships" id="259" r:id="R715641c532554453"/>
    <p:sldId xmlns:r="http://schemas.openxmlformats.org/officeDocument/2006/relationships" id="260" r:id="Rf0fe3d1d1ed548db"/>
    <p:sldId xmlns:r="http://schemas.openxmlformats.org/officeDocument/2006/relationships" id="261" r:id="R0b6a2c86850d4c71"/>
    <p:sldId xmlns:r="http://schemas.openxmlformats.org/officeDocument/2006/relationships" id="262" r:id="Red66e980fd5c49f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d4750b9aa0467a" /><Relationship Type="http://schemas.openxmlformats.org/officeDocument/2006/relationships/slide" Target="/ppt/slides/slide1.xml" Id="R4279eed30e7c44c5" /><Relationship Type="http://schemas.openxmlformats.org/officeDocument/2006/relationships/slide" Target="/ppt/slides/slide2.xml" Id="Rb7a46360c4ff464b" /><Relationship Type="http://schemas.openxmlformats.org/officeDocument/2006/relationships/slide" Target="/ppt/slides/slide3.xml" Id="Rc44b2a1abdeb4c79" /><Relationship Type="http://schemas.openxmlformats.org/officeDocument/2006/relationships/slide" Target="/ppt/slides/slide4.xml" Id="R715641c532554453" /><Relationship Type="http://schemas.openxmlformats.org/officeDocument/2006/relationships/slide" Target="/ppt/slides/slide5.xml" Id="Rf0fe3d1d1ed548db" /><Relationship Type="http://schemas.openxmlformats.org/officeDocument/2006/relationships/slide" Target="/ppt/slides/slide6.xml" Id="R0b6a2c86850d4c71" /><Relationship Type="http://schemas.openxmlformats.org/officeDocument/2006/relationships/slide" Target="/ppt/slides/slide7.xml" Id="Red66e980fd5c49f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e905c05690465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f141b21ff64b0c" /><Relationship Type="http://schemas.openxmlformats.org/officeDocument/2006/relationships/theme" Target="/ppt/slideMasters/theme/theme1.xml" Id="Ra2e8e9e740424c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f141b21ff64b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f69bf7379c4b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cd5a857bcd4ac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fce5dce11e481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4fb8d4e00340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21966453cf41c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f41dec81a04ee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d340ed90e546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REISEMÅLSUTVIKLING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REISEMÅLSUTVIKLING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REISEMÅLSUTVIKLING AS ble etablert [år] og holder til i Svingvoll.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REISEMÅLSUTVIKLING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REISEMÅLSUTVIKLING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REISEMÅLSUTVIKLING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−163 828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2 232 903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4 146 622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5 105 316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REISEMÅLSUTVIKLING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GEORG BERNHARD HANA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REISEMÅLSUTVIKLING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2652 Svingvoll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22 22 04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980 151 468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REISEMÅLSUTVIKLING AS</a:t>
            </a:r>
          </a:p>
        </p:txBody>
      </p:sp>
    </p:spTree>
  </p:cSld>
  <p:clrMapOvr>
    <a:masterClrMapping xmlns:a="http://schemas.openxmlformats.org/drawingml/2006/main"/>
  </p:clrMapOvr>
</p:sld>
</file>