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57acabacbc40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38104d5bf402a"/>
  </p:sldMasterIdLst>
  <p:sldIdLst>
    <p:sldId xmlns:r="http://schemas.openxmlformats.org/officeDocument/2006/relationships" id="256" r:id="Rb610d18c1ae94db0"/>
    <p:sldId xmlns:r="http://schemas.openxmlformats.org/officeDocument/2006/relationships" id="257" r:id="Rcede999128574b9c"/>
    <p:sldId xmlns:r="http://schemas.openxmlformats.org/officeDocument/2006/relationships" id="258" r:id="R4dd001c63e94402f"/>
    <p:sldId xmlns:r="http://schemas.openxmlformats.org/officeDocument/2006/relationships" id="259" r:id="R54a455aeefca43c4"/>
    <p:sldId xmlns:r="http://schemas.openxmlformats.org/officeDocument/2006/relationships" id="260" r:id="Rd86657816db949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38104d5bf402a" /><Relationship Type="http://schemas.openxmlformats.org/officeDocument/2006/relationships/slide" Target="/ppt/slides/slide1.xml" Id="Rb610d18c1ae94db0" /><Relationship Type="http://schemas.openxmlformats.org/officeDocument/2006/relationships/slide" Target="/ppt/slides/slide2.xml" Id="Rcede999128574b9c" /><Relationship Type="http://schemas.openxmlformats.org/officeDocument/2006/relationships/slide" Target="/ppt/slides/slide3.xml" Id="R4dd001c63e94402f" /><Relationship Type="http://schemas.openxmlformats.org/officeDocument/2006/relationships/slide" Target="/ppt/slides/slide4.xml" Id="R54a455aeefca43c4" /><Relationship Type="http://schemas.openxmlformats.org/officeDocument/2006/relationships/slide" Target="/ppt/slides/slide5.xml" Id="Rd86657816db949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856c908584b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7b85cb3694914" /><Relationship Type="http://schemas.openxmlformats.org/officeDocument/2006/relationships/theme" Target="/ppt/slideMasters/theme/theme1.xml" Id="R7de299e728814e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97b85cb36949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b575b3f3c4a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fc9017dc745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e1052baf746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39ab5e3474f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ad5f3b05c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KYSTLAG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KYSTLAG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KYSTLAG ble etablert [år] og holder til i Årbakka.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KYSTLAG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KYSTLAG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KYSTLAG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Årbakka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5693 Årbakka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tysnes.kystlag@gmail.com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www.tysnes.kystlag.no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980 153 479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KYSTLAG</a:t>
            </a:r>
          </a:p>
        </p:txBody>
      </p:sp>
    </p:spTree>
  </p:cSld>
  <p:clrMapOvr>
    <a:masterClrMapping xmlns:a="http://schemas.openxmlformats.org/drawingml/2006/main"/>
  </p:clrMapOvr>
</p:sld>
</file>