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1e09bf1b89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85951b8db4711"/>
  </p:sldMasterIdLst>
  <p:sldIdLst>
    <p:sldId xmlns:r="http://schemas.openxmlformats.org/officeDocument/2006/relationships" id="256" r:id="R48ecf9afc5a84793"/>
    <p:sldId xmlns:r="http://schemas.openxmlformats.org/officeDocument/2006/relationships" id="257" r:id="R360e1cb728fd4570"/>
    <p:sldId xmlns:r="http://schemas.openxmlformats.org/officeDocument/2006/relationships" id="258" r:id="Rb3fde38da1174fb7"/>
    <p:sldId xmlns:r="http://schemas.openxmlformats.org/officeDocument/2006/relationships" id="259" r:id="R1d2d71af773f48e7"/>
    <p:sldId xmlns:r="http://schemas.openxmlformats.org/officeDocument/2006/relationships" id="260" r:id="R6e409feb2c41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85951b8db4711" /><Relationship Type="http://schemas.openxmlformats.org/officeDocument/2006/relationships/slide" Target="/ppt/slides/slide1.xml" Id="R48ecf9afc5a84793" /><Relationship Type="http://schemas.openxmlformats.org/officeDocument/2006/relationships/slide" Target="/ppt/slides/slide2.xml" Id="R360e1cb728fd4570" /><Relationship Type="http://schemas.openxmlformats.org/officeDocument/2006/relationships/slide" Target="/ppt/slides/slide3.xml" Id="Rb3fde38da1174fb7" /><Relationship Type="http://schemas.openxmlformats.org/officeDocument/2006/relationships/slide" Target="/ppt/slides/slide4.xml" Id="R1d2d71af773f48e7" /><Relationship Type="http://schemas.openxmlformats.org/officeDocument/2006/relationships/slide" Target="/ppt/slides/slide5.xml" Id="R6e409feb2c41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2bbc3eb77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b7537900347c8" /><Relationship Type="http://schemas.openxmlformats.org/officeDocument/2006/relationships/theme" Target="/ppt/slideMasters/theme/theme1.xml" Id="R092e6aacd6bb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b7537900347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cc999fff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7f1ca5745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5c206ba18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3ca4191d14c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13c726d5c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