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72e525725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03703ec05468c"/>
  </p:sldMasterIdLst>
  <p:sldIdLst>
    <p:sldId xmlns:r="http://schemas.openxmlformats.org/officeDocument/2006/relationships" id="256" r:id="Rae899a09ef4a4150"/>
    <p:sldId xmlns:r="http://schemas.openxmlformats.org/officeDocument/2006/relationships" id="257" r:id="Re29c01f63b754768"/>
    <p:sldId xmlns:r="http://schemas.openxmlformats.org/officeDocument/2006/relationships" id="258" r:id="Rde7ec76ca0b3498a"/>
    <p:sldId xmlns:r="http://schemas.openxmlformats.org/officeDocument/2006/relationships" id="259" r:id="R45201c0a7e294284"/>
    <p:sldId xmlns:r="http://schemas.openxmlformats.org/officeDocument/2006/relationships" id="260" r:id="R25b0338820f34a26"/>
    <p:sldId xmlns:r="http://schemas.openxmlformats.org/officeDocument/2006/relationships" id="261" r:id="R789fcfc3aee643ac"/>
    <p:sldId xmlns:r="http://schemas.openxmlformats.org/officeDocument/2006/relationships" id="262" r:id="R05b6c6430dd5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03703ec05468c" /><Relationship Type="http://schemas.openxmlformats.org/officeDocument/2006/relationships/slide" Target="/ppt/slides/slide1.xml" Id="Rae899a09ef4a4150" /><Relationship Type="http://schemas.openxmlformats.org/officeDocument/2006/relationships/slide" Target="/ppt/slides/slide2.xml" Id="Re29c01f63b754768" /><Relationship Type="http://schemas.openxmlformats.org/officeDocument/2006/relationships/slide" Target="/ppt/slides/slide3.xml" Id="Rde7ec76ca0b3498a" /><Relationship Type="http://schemas.openxmlformats.org/officeDocument/2006/relationships/slide" Target="/ppt/slides/slide4.xml" Id="R45201c0a7e294284" /><Relationship Type="http://schemas.openxmlformats.org/officeDocument/2006/relationships/slide" Target="/ppt/slides/slide5.xml" Id="R25b0338820f34a26" /><Relationship Type="http://schemas.openxmlformats.org/officeDocument/2006/relationships/slide" Target="/ppt/slides/slide6.xml" Id="R789fcfc3aee643ac" /><Relationship Type="http://schemas.openxmlformats.org/officeDocument/2006/relationships/slide" Target="/ppt/slides/slide7.xml" Id="R05b6c6430dd5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bed3e3921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065fec482465b" /><Relationship Type="http://schemas.openxmlformats.org/officeDocument/2006/relationships/theme" Target="/ppt/slideMasters/theme/theme1.xml" Id="R3a5fe920952b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065fec482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1256cf6a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e7471cadc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20daa3e6f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de4619bb0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db5748b1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dd1b84980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4f6ab442b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8 422 449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68 952 875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46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