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c364f4364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a77154d364b3d"/>
  </p:sldMasterIdLst>
  <p:sldIdLst>
    <p:sldId xmlns:r="http://schemas.openxmlformats.org/officeDocument/2006/relationships" id="256" r:id="R328f9b4bf9bf4c5a"/>
    <p:sldId xmlns:r="http://schemas.openxmlformats.org/officeDocument/2006/relationships" id="257" r:id="R0a7d56df7d4f4a22"/>
    <p:sldId xmlns:r="http://schemas.openxmlformats.org/officeDocument/2006/relationships" id="258" r:id="R9323f97ef38444ee"/>
    <p:sldId xmlns:r="http://schemas.openxmlformats.org/officeDocument/2006/relationships" id="259" r:id="Re792002793754392"/>
    <p:sldId xmlns:r="http://schemas.openxmlformats.org/officeDocument/2006/relationships" id="260" r:id="R913286eb9d1d4e88"/>
    <p:sldId xmlns:r="http://schemas.openxmlformats.org/officeDocument/2006/relationships" id="261" r:id="R0009347d13cd473e"/>
    <p:sldId xmlns:r="http://schemas.openxmlformats.org/officeDocument/2006/relationships" id="262" r:id="Rafc0d77ed55642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a77154d364b3d" /><Relationship Type="http://schemas.openxmlformats.org/officeDocument/2006/relationships/slide" Target="/ppt/slides/slide1.xml" Id="R328f9b4bf9bf4c5a" /><Relationship Type="http://schemas.openxmlformats.org/officeDocument/2006/relationships/slide" Target="/ppt/slides/slide2.xml" Id="R0a7d56df7d4f4a22" /><Relationship Type="http://schemas.openxmlformats.org/officeDocument/2006/relationships/slide" Target="/ppt/slides/slide3.xml" Id="R9323f97ef38444ee" /><Relationship Type="http://schemas.openxmlformats.org/officeDocument/2006/relationships/slide" Target="/ppt/slides/slide4.xml" Id="Re792002793754392" /><Relationship Type="http://schemas.openxmlformats.org/officeDocument/2006/relationships/slide" Target="/ppt/slides/slide5.xml" Id="R913286eb9d1d4e88" /><Relationship Type="http://schemas.openxmlformats.org/officeDocument/2006/relationships/slide" Target="/ppt/slides/slide6.xml" Id="R0009347d13cd473e" /><Relationship Type="http://schemas.openxmlformats.org/officeDocument/2006/relationships/slide" Target="/ppt/slides/slide7.xml" Id="Rafc0d77ed55642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1910dc20e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5fd77e35f4480" /><Relationship Type="http://schemas.openxmlformats.org/officeDocument/2006/relationships/theme" Target="/ppt/slideMasters/theme/theme1.xml" Id="R0081e8c29e68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5fd77e35f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fa515a03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68f8ecd92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ec6725754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3b5e99be1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5ff56275941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191a56767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9e8a6e82f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RÅD &amp; REGNSKAP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26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erik@faktarr.no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980 250 202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RÅD &amp; REGNSKAP AS</a:t>
            </a:r>
          </a:p>
        </p:txBody>
      </p:sp>
    </p:spTree>
  </p:cSld>
  <p:clrMapOvr>
    <a:masterClrMapping xmlns:a="http://schemas.openxmlformats.org/drawingml/2006/main"/>
  </p:clrMapOvr>
</p:sld>
</file>