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c8148cc9d14f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efc683c8884bb7"/>
  </p:sldMasterIdLst>
  <p:sldIdLst>
    <p:sldId xmlns:r="http://schemas.openxmlformats.org/officeDocument/2006/relationships" id="256" r:id="R69384b3dbb1f4828"/>
    <p:sldId xmlns:r="http://schemas.openxmlformats.org/officeDocument/2006/relationships" id="257" r:id="R690d1fc959714805"/>
    <p:sldId xmlns:r="http://schemas.openxmlformats.org/officeDocument/2006/relationships" id="258" r:id="R2e4f85074f3f4d1e"/>
    <p:sldId xmlns:r="http://schemas.openxmlformats.org/officeDocument/2006/relationships" id="259" r:id="R679c3e7930d54f45"/>
    <p:sldId xmlns:r="http://schemas.openxmlformats.org/officeDocument/2006/relationships" id="260" r:id="Rc800a645c14b48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efc683c8884bb7" /><Relationship Type="http://schemas.openxmlformats.org/officeDocument/2006/relationships/slide" Target="/ppt/slides/slide1.xml" Id="R69384b3dbb1f4828" /><Relationship Type="http://schemas.openxmlformats.org/officeDocument/2006/relationships/slide" Target="/ppt/slides/slide2.xml" Id="R690d1fc959714805" /><Relationship Type="http://schemas.openxmlformats.org/officeDocument/2006/relationships/slide" Target="/ppt/slides/slide3.xml" Id="R2e4f85074f3f4d1e" /><Relationship Type="http://schemas.openxmlformats.org/officeDocument/2006/relationships/slide" Target="/ppt/slides/slide4.xml" Id="R679c3e7930d54f45" /><Relationship Type="http://schemas.openxmlformats.org/officeDocument/2006/relationships/slide" Target="/ppt/slides/slide5.xml" Id="Rc800a645c14b48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a0fd032a224f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c13132b9249b6" /><Relationship Type="http://schemas.openxmlformats.org/officeDocument/2006/relationships/theme" Target="/ppt/slideMasters/theme/theme1.xml" Id="Re4851aa9986245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dc13132b9249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cf099bc5a49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bde37e3924a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7cf59961848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5f118ed6c48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9e4f1f43d43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STEINKJER ORIENTERINGSKLUBB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STEINKJER ORIENTERINGSKLUBB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STEINKJER ORIENTERINGSKLUBB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STEINKJER ORIENTERINGSKLUBB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STEINKJER ORIENTERINGSKLUBB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STEINKJER ORIENTERINGSKLUBB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Gunhild Kvistad, Martensvegen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7715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gunhild.kvistad@gmail.com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www.klubbinfo.no/steinkjerok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980 271 358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STEINKJER ORIENTERINGSKLUBB</a:t>
            </a:r>
          </a:p>
        </p:txBody>
      </p:sp>
    </p:spTree>
  </p:cSld>
  <p:clrMapOvr>
    <a:masterClrMapping xmlns:a="http://schemas.openxmlformats.org/drawingml/2006/main"/>
  </p:clrMapOvr>
</p:sld>
</file>