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0f4c46d4043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4be813ded47d5"/>
  </p:sldMasterIdLst>
  <p:sldIdLst>
    <p:sldId xmlns:r="http://schemas.openxmlformats.org/officeDocument/2006/relationships" id="256" r:id="R04dd5c961e244df7"/>
    <p:sldId xmlns:r="http://schemas.openxmlformats.org/officeDocument/2006/relationships" id="257" r:id="Rbdc5679db2fe40fe"/>
    <p:sldId xmlns:r="http://schemas.openxmlformats.org/officeDocument/2006/relationships" id="258" r:id="R6595672997644349"/>
    <p:sldId xmlns:r="http://schemas.openxmlformats.org/officeDocument/2006/relationships" id="259" r:id="R9eac6794bb914645"/>
    <p:sldId xmlns:r="http://schemas.openxmlformats.org/officeDocument/2006/relationships" id="260" r:id="R98a5fc242e504c28"/>
    <p:sldId xmlns:r="http://schemas.openxmlformats.org/officeDocument/2006/relationships" id="261" r:id="R11a9740e3d7040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4be813ded47d5" /><Relationship Type="http://schemas.openxmlformats.org/officeDocument/2006/relationships/slide" Target="/ppt/slides/slide1.xml" Id="R04dd5c961e244df7" /><Relationship Type="http://schemas.openxmlformats.org/officeDocument/2006/relationships/slide" Target="/ppt/slides/slide2.xml" Id="Rbdc5679db2fe40fe" /><Relationship Type="http://schemas.openxmlformats.org/officeDocument/2006/relationships/slide" Target="/ppt/slides/slide3.xml" Id="R6595672997644349" /><Relationship Type="http://schemas.openxmlformats.org/officeDocument/2006/relationships/slide" Target="/ppt/slides/slide4.xml" Id="R9eac6794bb914645" /><Relationship Type="http://schemas.openxmlformats.org/officeDocument/2006/relationships/slide" Target="/ppt/slides/slide5.xml" Id="R98a5fc242e504c28" /><Relationship Type="http://schemas.openxmlformats.org/officeDocument/2006/relationships/slide" Target="/ppt/slides/slide6.xml" Id="R11a9740e3d7040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0b693781a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88f985bdb4527" /><Relationship Type="http://schemas.openxmlformats.org/officeDocument/2006/relationships/theme" Target="/ppt/slideMasters/theme/theme1.xml" Id="R4dbdd05ee1d3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e88f985bdb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8826ab6f6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22610011b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0189d53f949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35956623e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80b6dcd5048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718fb845f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ØGREID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ØGREID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439 545 000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374 647 000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435 181 000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2 141 196 000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2 283 112 000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980 279 286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