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3830ae09a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41bc19745489a"/>
  </p:sldMasterIdLst>
  <p:sldIdLst>
    <p:sldId xmlns:r="http://schemas.openxmlformats.org/officeDocument/2006/relationships" id="256" r:id="Re87e5c562c254fc6"/>
    <p:sldId xmlns:r="http://schemas.openxmlformats.org/officeDocument/2006/relationships" id="257" r:id="Rc6fc79e9d6014ad3"/>
    <p:sldId xmlns:r="http://schemas.openxmlformats.org/officeDocument/2006/relationships" id="258" r:id="R70d8843d1a9f4223"/>
    <p:sldId xmlns:r="http://schemas.openxmlformats.org/officeDocument/2006/relationships" id="259" r:id="Rd7284f40e1f545be"/>
    <p:sldId xmlns:r="http://schemas.openxmlformats.org/officeDocument/2006/relationships" id="260" r:id="Rb4e9583905e649f2"/>
    <p:sldId xmlns:r="http://schemas.openxmlformats.org/officeDocument/2006/relationships" id="261" r:id="R0624054bb35045a1"/>
    <p:sldId xmlns:r="http://schemas.openxmlformats.org/officeDocument/2006/relationships" id="262" r:id="R9f674f6f89bb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41bc19745489a" /><Relationship Type="http://schemas.openxmlformats.org/officeDocument/2006/relationships/slide" Target="/ppt/slides/slide1.xml" Id="Re87e5c562c254fc6" /><Relationship Type="http://schemas.openxmlformats.org/officeDocument/2006/relationships/slide" Target="/ppt/slides/slide2.xml" Id="Rc6fc79e9d6014ad3" /><Relationship Type="http://schemas.openxmlformats.org/officeDocument/2006/relationships/slide" Target="/ppt/slides/slide3.xml" Id="R70d8843d1a9f4223" /><Relationship Type="http://schemas.openxmlformats.org/officeDocument/2006/relationships/slide" Target="/ppt/slides/slide4.xml" Id="Rd7284f40e1f545be" /><Relationship Type="http://schemas.openxmlformats.org/officeDocument/2006/relationships/slide" Target="/ppt/slides/slide5.xml" Id="Rb4e9583905e649f2" /><Relationship Type="http://schemas.openxmlformats.org/officeDocument/2006/relationships/slide" Target="/ppt/slides/slide6.xml" Id="R0624054bb35045a1" /><Relationship Type="http://schemas.openxmlformats.org/officeDocument/2006/relationships/slide" Target="/ppt/slides/slide7.xml" Id="R9f674f6f89bb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b40e69115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28952cdf421a" /><Relationship Type="http://schemas.openxmlformats.org/officeDocument/2006/relationships/theme" Target="/ppt/slideMasters/theme/theme1.xml" Id="R76168e4dc945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e28952cdf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cdbdcace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574da5f8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379c1d16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e9cd80c6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b30bd6bd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a92f7213147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a2f33571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TOLLERSRUD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TOLLERSRUD AS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10 994 012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TOLLERSRUD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HØYEN TOLLERSRUD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Åbuveien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31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980 281 051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TOLLERSRUD AS</a:t>
            </a:r>
          </a:p>
        </p:txBody>
      </p:sp>
    </p:spTree>
  </p:cSld>
  <p:clrMapOvr>
    <a:masterClrMapping xmlns:a="http://schemas.openxmlformats.org/drawingml/2006/main"/>
  </p:clrMapOvr>
</p:sld>
</file>