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10d099af27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2b42a090d4a24"/>
  </p:sldMasterIdLst>
  <p:sldIdLst>
    <p:sldId xmlns:r="http://schemas.openxmlformats.org/officeDocument/2006/relationships" id="256" r:id="Rbdfb69865b944d1f"/>
    <p:sldId xmlns:r="http://schemas.openxmlformats.org/officeDocument/2006/relationships" id="257" r:id="Rf41a559880d94684"/>
    <p:sldId xmlns:r="http://schemas.openxmlformats.org/officeDocument/2006/relationships" id="258" r:id="R8cf02d01d95f4138"/>
    <p:sldId xmlns:r="http://schemas.openxmlformats.org/officeDocument/2006/relationships" id="259" r:id="R2ae29645828e45c8"/>
    <p:sldId xmlns:r="http://schemas.openxmlformats.org/officeDocument/2006/relationships" id="260" r:id="R9747c85f86ca4aa7"/>
    <p:sldId xmlns:r="http://schemas.openxmlformats.org/officeDocument/2006/relationships" id="261" r:id="R4dda6eabd9354dc6"/>
    <p:sldId xmlns:r="http://schemas.openxmlformats.org/officeDocument/2006/relationships" id="262" r:id="Rf5df40960f884b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2b42a090d4a24" /><Relationship Type="http://schemas.openxmlformats.org/officeDocument/2006/relationships/slide" Target="/ppt/slides/slide1.xml" Id="Rbdfb69865b944d1f" /><Relationship Type="http://schemas.openxmlformats.org/officeDocument/2006/relationships/slide" Target="/ppt/slides/slide2.xml" Id="Rf41a559880d94684" /><Relationship Type="http://schemas.openxmlformats.org/officeDocument/2006/relationships/slide" Target="/ppt/slides/slide3.xml" Id="R8cf02d01d95f4138" /><Relationship Type="http://schemas.openxmlformats.org/officeDocument/2006/relationships/slide" Target="/ppt/slides/slide4.xml" Id="R2ae29645828e45c8" /><Relationship Type="http://schemas.openxmlformats.org/officeDocument/2006/relationships/slide" Target="/ppt/slides/slide5.xml" Id="R9747c85f86ca4aa7" /><Relationship Type="http://schemas.openxmlformats.org/officeDocument/2006/relationships/slide" Target="/ppt/slides/slide6.xml" Id="R4dda6eabd9354dc6" /><Relationship Type="http://schemas.openxmlformats.org/officeDocument/2006/relationships/slide" Target="/ppt/slides/slide7.xml" Id="Rf5df40960f884b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1f0ba64954a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744b3bfdc42bc" /><Relationship Type="http://schemas.openxmlformats.org/officeDocument/2006/relationships/theme" Target="/ppt/slideMasters/theme/theme1.xml" Id="R6c5299db92aa48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6744b3bfdc42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052a9d89f47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375178db1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51ed5b1c54b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a729710ab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7d152063142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6341f99d9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106893207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VALHALL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VALHALL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74 432 914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7 364 268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31 960 303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Halandvegen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firma@sb1regnskap.no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980 289 648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