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99fe22eb284d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82ce5e54e14a4c"/>
  </p:sldMasterIdLst>
  <p:sldIdLst>
    <p:sldId xmlns:r="http://schemas.openxmlformats.org/officeDocument/2006/relationships" id="256" r:id="R1bf144ecc47b454f"/>
    <p:sldId xmlns:r="http://schemas.openxmlformats.org/officeDocument/2006/relationships" id="257" r:id="R91d345d8b4e341ec"/>
    <p:sldId xmlns:r="http://schemas.openxmlformats.org/officeDocument/2006/relationships" id="258" r:id="Rbfe998bcf4bd403d"/>
    <p:sldId xmlns:r="http://schemas.openxmlformats.org/officeDocument/2006/relationships" id="259" r:id="Rb5f877290249458f"/>
    <p:sldId xmlns:r="http://schemas.openxmlformats.org/officeDocument/2006/relationships" id="260" r:id="R3ff26eb52fbd4710"/>
    <p:sldId xmlns:r="http://schemas.openxmlformats.org/officeDocument/2006/relationships" id="261" r:id="Rc17fb7f5df73456e"/>
    <p:sldId xmlns:r="http://schemas.openxmlformats.org/officeDocument/2006/relationships" id="262" r:id="R065900dee75d49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2ce5e54e14a4c" /><Relationship Type="http://schemas.openxmlformats.org/officeDocument/2006/relationships/slide" Target="/ppt/slides/slide1.xml" Id="R1bf144ecc47b454f" /><Relationship Type="http://schemas.openxmlformats.org/officeDocument/2006/relationships/slide" Target="/ppt/slides/slide2.xml" Id="R91d345d8b4e341ec" /><Relationship Type="http://schemas.openxmlformats.org/officeDocument/2006/relationships/slide" Target="/ppt/slides/slide3.xml" Id="Rbfe998bcf4bd403d" /><Relationship Type="http://schemas.openxmlformats.org/officeDocument/2006/relationships/slide" Target="/ppt/slides/slide4.xml" Id="Rb5f877290249458f" /><Relationship Type="http://schemas.openxmlformats.org/officeDocument/2006/relationships/slide" Target="/ppt/slides/slide5.xml" Id="R3ff26eb52fbd4710" /><Relationship Type="http://schemas.openxmlformats.org/officeDocument/2006/relationships/slide" Target="/ppt/slides/slide6.xml" Id="Rc17fb7f5df73456e" /><Relationship Type="http://schemas.openxmlformats.org/officeDocument/2006/relationships/slide" Target="/ppt/slides/slide7.xml" Id="R065900dee75d49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caa52c6b4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433d2a7b4528" /><Relationship Type="http://schemas.openxmlformats.org/officeDocument/2006/relationships/theme" Target="/ppt/slideMasters/theme/theme1.xml" Id="Rd8285d3c20994a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8433d2a7b45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4c6755565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47715638a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f3b8bed51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4242653b7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3540585cc4e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3324979ba46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8892c575c44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NIEBLOK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NIEBLOK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−2 456 044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4 927 457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73 984 354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74 399 751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KOLBEIN KÅRE REGE  –  71,5 %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REGE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REGE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REGE NYGÅRD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REGE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Kolbein Rege, Fidjeåsen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42 87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kolbein.rege@eidesvik.no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980 354 628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NIEBLOK INVEST AS</a:t>
            </a:r>
          </a:p>
        </p:txBody>
      </p:sp>
    </p:spTree>
  </p:cSld>
  <p:clrMapOvr>
    <a:masterClrMapping xmlns:a="http://schemas.openxmlformats.org/drawingml/2006/main"/>
  </p:clrMapOvr>
</p:sld>
</file>