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dbfe2d3efe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93da95dd34238"/>
  </p:sldMasterIdLst>
  <p:sldIdLst>
    <p:sldId xmlns:r="http://schemas.openxmlformats.org/officeDocument/2006/relationships" id="256" r:id="Re56edbeb055a42cb"/>
    <p:sldId xmlns:r="http://schemas.openxmlformats.org/officeDocument/2006/relationships" id="257" r:id="R1ce523f90e7d4c06"/>
    <p:sldId xmlns:r="http://schemas.openxmlformats.org/officeDocument/2006/relationships" id="258" r:id="R2b7ffbc0e3b646c4"/>
    <p:sldId xmlns:r="http://schemas.openxmlformats.org/officeDocument/2006/relationships" id="259" r:id="Ra8ddddcc81174b9d"/>
    <p:sldId xmlns:r="http://schemas.openxmlformats.org/officeDocument/2006/relationships" id="260" r:id="R3e86c7d65bd24c2a"/>
    <p:sldId xmlns:r="http://schemas.openxmlformats.org/officeDocument/2006/relationships" id="261" r:id="R570f07c42dcd45d9"/>
    <p:sldId xmlns:r="http://schemas.openxmlformats.org/officeDocument/2006/relationships" id="262" r:id="R39c0d92d82364b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93da95dd34238" /><Relationship Type="http://schemas.openxmlformats.org/officeDocument/2006/relationships/slide" Target="/ppt/slides/slide1.xml" Id="Re56edbeb055a42cb" /><Relationship Type="http://schemas.openxmlformats.org/officeDocument/2006/relationships/slide" Target="/ppt/slides/slide2.xml" Id="R1ce523f90e7d4c06" /><Relationship Type="http://schemas.openxmlformats.org/officeDocument/2006/relationships/slide" Target="/ppt/slides/slide3.xml" Id="R2b7ffbc0e3b646c4" /><Relationship Type="http://schemas.openxmlformats.org/officeDocument/2006/relationships/slide" Target="/ppt/slides/slide4.xml" Id="Ra8ddddcc81174b9d" /><Relationship Type="http://schemas.openxmlformats.org/officeDocument/2006/relationships/slide" Target="/ppt/slides/slide5.xml" Id="R3e86c7d65bd24c2a" /><Relationship Type="http://schemas.openxmlformats.org/officeDocument/2006/relationships/slide" Target="/ppt/slides/slide6.xml" Id="R570f07c42dcd45d9" /><Relationship Type="http://schemas.openxmlformats.org/officeDocument/2006/relationships/slide" Target="/ppt/slides/slide7.xml" Id="R39c0d92d82364b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49344c64644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102428a1c4414" /><Relationship Type="http://schemas.openxmlformats.org/officeDocument/2006/relationships/theme" Target="/ppt/slideMasters/theme/theme1.xml" Id="R157bc1b62c35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102428a1c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490e14659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5db58aa04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64d5b1de947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3c26832fd4c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55dc90c0c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c392681bf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73c836d5e40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30 622 963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ANDERS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