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4a33b6668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8aa82e79743a3"/>
  </p:sldMasterIdLst>
  <p:sldIdLst>
    <p:sldId xmlns:r="http://schemas.openxmlformats.org/officeDocument/2006/relationships" id="256" r:id="R1b79e60fa2ee48a1"/>
    <p:sldId xmlns:r="http://schemas.openxmlformats.org/officeDocument/2006/relationships" id="257" r:id="Rab5699b157c34e51"/>
    <p:sldId xmlns:r="http://schemas.openxmlformats.org/officeDocument/2006/relationships" id="258" r:id="R11ca6aa861d84e71"/>
    <p:sldId xmlns:r="http://schemas.openxmlformats.org/officeDocument/2006/relationships" id="259" r:id="R49ffb719e46b4e20"/>
    <p:sldId xmlns:r="http://schemas.openxmlformats.org/officeDocument/2006/relationships" id="260" r:id="Rb1784f6e037d4367"/>
    <p:sldId xmlns:r="http://schemas.openxmlformats.org/officeDocument/2006/relationships" id="261" r:id="Re85aceb09a214706"/>
    <p:sldId xmlns:r="http://schemas.openxmlformats.org/officeDocument/2006/relationships" id="262" r:id="Re4127b207cb5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8aa82e79743a3" /><Relationship Type="http://schemas.openxmlformats.org/officeDocument/2006/relationships/slide" Target="/ppt/slides/slide1.xml" Id="R1b79e60fa2ee48a1" /><Relationship Type="http://schemas.openxmlformats.org/officeDocument/2006/relationships/slide" Target="/ppt/slides/slide2.xml" Id="Rab5699b157c34e51" /><Relationship Type="http://schemas.openxmlformats.org/officeDocument/2006/relationships/slide" Target="/ppt/slides/slide3.xml" Id="R11ca6aa861d84e71" /><Relationship Type="http://schemas.openxmlformats.org/officeDocument/2006/relationships/slide" Target="/ppt/slides/slide4.xml" Id="R49ffb719e46b4e20" /><Relationship Type="http://schemas.openxmlformats.org/officeDocument/2006/relationships/slide" Target="/ppt/slides/slide5.xml" Id="Rb1784f6e037d4367" /><Relationship Type="http://schemas.openxmlformats.org/officeDocument/2006/relationships/slide" Target="/ppt/slides/slide6.xml" Id="Re85aceb09a214706" /><Relationship Type="http://schemas.openxmlformats.org/officeDocument/2006/relationships/slide" Target="/ppt/slides/slide7.xml" Id="Re4127b207cb5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a5ba4bbcb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4716e4a8044da" /><Relationship Type="http://schemas.openxmlformats.org/officeDocument/2006/relationships/theme" Target="/ppt/slideMasters/theme/theme1.xml" Id="R5743794e4a76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4716e4a80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b06881da1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029b7e15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1c1d0cd4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d4efe47b9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d6a8ee759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20cd7b4a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a7cf4632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ALEXANDER MALLING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