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f07f6cb47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0280f13374d39"/>
  </p:sldMasterIdLst>
  <p:sldIdLst>
    <p:sldId xmlns:r="http://schemas.openxmlformats.org/officeDocument/2006/relationships" id="256" r:id="Rdac88d71ddb94ba4"/>
    <p:sldId xmlns:r="http://schemas.openxmlformats.org/officeDocument/2006/relationships" id="257" r:id="R927c93767a784b1a"/>
    <p:sldId xmlns:r="http://schemas.openxmlformats.org/officeDocument/2006/relationships" id="258" r:id="R964e4bc30192480a"/>
    <p:sldId xmlns:r="http://schemas.openxmlformats.org/officeDocument/2006/relationships" id="259" r:id="R8704837fd0dd4f8c"/>
    <p:sldId xmlns:r="http://schemas.openxmlformats.org/officeDocument/2006/relationships" id="260" r:id="R0ed50f0093f94c95"/>
    <p:sldId xmlns:r="http://schemas.openxmlformats.org/officeDocument/2006/relationships" id="261" r:id="R363625afde6b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0280f13374d39" /><Relationship Type="http://schemas.openxmlformats.org/officeDocument/2006/relationships/slide" Target="/ppt/slides/slide1.xml" Id="Rdac88d71ddb94ba4" /><Relationship Type="http://schemas.openxmlformats.org/officeDocument/2006/relationships/slide" Target="/ppt/slides/slide2.xml" Id="R927c93767a784b1a" /><Relationship Type="http://schemas.openxmlformats.org/officeDocument/2006/relationships/slide" Target="/ppt/slides/slide3.xml" Id="R964e4bc30192480a" /><Relationship Type="http://schemas.openxmlformats.org/officeDocument/2006/relationships/slide" Target="/ppt/slides/slide4.xml" Id="R8704837fd0dd4f8c" /><Relationship Type="http://schemas.openxmlformats.org/officeDocument/2006/relationships/slide" Target="/ppt/slides/slide5.xml" Id="R0ed50f0093f94c95" /><Relationship Type="http://schemas.openxmlformats.org/officeDocument/2006/relationships/slide" Target="/ppt/slides/slide6.xml" Id="R363625afde6b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2e8f1cd09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7aa34f114676" /><Relationship Type="http://schemas.openxmlformats.org/officeDocument/2006/relationships/theme" Target="/ppt/slideMasters/theme/theme1.xml" Id="Rdabde2871a96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47aa34f11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e496ce96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a8be0a22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ae14b581f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7704a203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3bb4f1cf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5e6e3699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