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1712a7980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93be19d124cba"/>
  </p:sldMasterIdLst>
  <p:sldIdLst>
    <p:sldId xmlns:r="http://schemas.openxmlformats.org/officeDocument/2006/relationships" id="256" r:id="R7b1d1f578b6343b4"/>
    <p:sldId xmlns:r="http://schemas.openxmlformats.org/officeDocument/2006/relationships" id="257" r:id="R49fd26941c2b49f6"/>
    <p:sldId xmlns:r="http://schemas.openxmlformats.org/officeDocument/2006/relationships" id="258" r:id="R821899a31e4a4ea1"/>
    <p:sldId xmlns:r="http://schemas.openxmlformats.org/officeDocument/2006/relationships" id="259" r:id="R9a19a5c398d044c6"/>
    <p:sldId xmlns:r="http://schemas.openxmlformats.org/officeDocument/2006/relationships" id="260" r:id="R2fc238226f494577"/>
    <p:sldId xmlns:r="http://schemas.openxmlformats.org/officeDocument/2006/relationships" id="261" r:id="Rdd107fdf3b734f12"/>
    <p:sldId xmlns:r="http://schemas.openxmlformats.org/officeDocument/2006/relationships" id="262" r:id="R0d6b17a7ece4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93be19d124cba" /><Relationship Type="http://schemas.openxmlformats.org/officeDocument/2006/relationships/slide" Target="/ppt/slides/slide1.xml" Id="R7b1d1f578b6343b4" /><Relationship Type="http://schemas.openxmlformats.org/officeDocument/2006/relationships/slide" Target="/ppt/slides/slide2.xml" Id="R49fd26941c2b49f6" /><Relationship Type="http://schemas.openxmlformats.org/officeDocument/2006/relationships/slide" Target="/ppt/slides/slide3.xml" Id="R821899a31e4a4ea1" /><Relationship Type="http://schemas.openxmlformats.org/officeDocument/2006/relationships/slide" Target="/ppt/slides/slide4.xml" Id="R9a19a5c398d044c6" /><Relationship Type="http://schemas.openxmlformats.org/officeDocument/2006/relationships/slide" Target="/ppt/slides/slide5.xml" Id="R2fc238226f494577" /><Relationship Type="http://schemas.openxmlformats.org/officeDocument/2006/relationships/slide" Target="/ppt/slides/slide6.xml" Id="Rdd107fdf3b734f12" /><Relationship Type="http://schemas.openxmlformats.org/officeDocument/2006/relationships/slide" Target="/ppt/slides/slide7.xml" Id="R0d6b17a7ece4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8252fcd2a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aefaa4a40456d" /><Relationship Type="http://schemas.openxmlformats.org/officeDocument/2006/relationships/theme" Target="/ppt/slideMasters/theme/theme1.xml" Id="R439c897f48b5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4aefaa4a40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b38387102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e39908081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309e1aedc4c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75a7aa14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4ca1018204f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e860b5690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988b1a508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