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d543edc41648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801dec67d144fd"/>
  </p:sldMasterIdLst>
  <p:sldIdLst>
    <p:sldId xmlns:r="http://schemas.openxmlformats.org/officeDocument/2006/relationships" id="256" r:id="R2965918f91844f0a"/>
    <p:sldId xmlns:r="http://schemas.openxmlformats.org/officeDocument/2006/relationships" id="257" r:id="Rde849198178b4b53"/>
    <p:sldId xmlns:r="http://schemas.openxmlformats.org/officeDocument/2006/relationships" id="258" r:id="Rba48b0f6cb794fa4"/>
    <p:sldId xmlns:r="http://schemas.openxmlformats.org/officeDocument/2006/relationships" id="259" r:id="Rb5a1963cb3294d68"/>
    <p:sldId xmlns:r="http://schemas.openxmlformats.org/officeDocument/2006/relationships" id="260" r:id="R615b5815b05f49ac"/>
    <p:sldId xmlns:r="http://schemas.openxmlformats.org/officeDocument/2006/relationships" id="261" r:id="R029109732aa14cdf"/>
    <p:sldId xmlns:r="http://schemas.openxmlformats.org/officeDocument/2006/relationships" id="262" r:id="Rd9a698c593c447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801dec67d144fd" /><Relationship Type="http://schemas.openxmlformats.org/officeDocument/2006/relationships/slide" Target="/ppt/slides/slide1.xml" Id="R2965918f91844f0a" /><Relationship Type="http://schemas.openxmlformats.org/officeDocument/2006/relationships/slide" Target="/ppt/slides/slide2.xml" Id="Rde849198178b4b53" /><Relationship Type="http://schemas.openxmlformats.org/officeDocument/2006/relationships/slide" Target="/ppt/slides/slide3.xml" Id="Rba48b0f6cb794fa4" /><Relationship Type="http://schemas.openxmlformats.org/officeDocument/2006/relationships/slide" Target="/ppt/slides/slide4.xml" Id="Rb5a1963cb3294d68" /><Relationship Type="http://schemas.openxmlformats.org/officeDocument/2006/relationships/slide" Target="/ppt/slides/slide5.xml" Id="R615b5815b05f49ac" /><Relationship Type="http://schemas.openxmlformats.org/officeDocument/2006/relationships/slide" Target="/ppt/slides/slide6.xml" Id="R029109732aa14cdf" /><Relationship Type="http://schemas.openxmlformats.org/officeDocument/2006/relationships/slide" Target="/ppt/slides/slide7.xml" Id="Rd9a698c593c447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1db1e7e62543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0f4c7ff3074843" /><Relationship Type="http://schemas.openxmlformats.org/officeDocument/2006/relationships/theme" Target="/ppt/slideMasters/theme/theme1.xml" Id="R8900485017694b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0f4c7ff30748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864d8d0a6d4a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520199ddee45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7e8cc4b3c445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1c9bb001941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92da56fe2d46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cb74d52a334d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513609efe24a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BWAS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BWAS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BWAS GROUP AS ble etablert [år] og holder til i Vollen.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BWAS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BWAS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BWAS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2 669 983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775 188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740 719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3 729 702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5 350 149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BWAS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 SVEIN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BWAS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Prinsessestien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1391 Vollen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bwas@bwas.no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www.bwas.no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980 360 202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BWAS GROUP AS</a:t>
            </a:r>
          </a:p>
        </p:txBody>
      </p:sp>
    </p:spTree>
  </p:cSld>
  <p:clrMapOvr>
    <a:masterClrMapping xmlns:a="http://schemas.openxmlformats.org/drawingml/2006/main"/>
  </p:clrMapOvr>
</p:sld>
</file>