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90715596d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02129f43d4d8e"/>
  </p:sldMasterIdLst>
  <p:sldIdLst>
    <p:sldId xmlns:r="http://schemas.openxmlformats.org/officeDocument/2006/relationships" id="256" r:id="R58441d2ecc0c4d56"/>
    <p:sldId xmlns:r="http://schemas.openxmlformats.org/officeDocument/2006/relationships" id="257" r:id="R7f3570ddfe1c4c64"/>
    <p:sldId xmlns:r="http://schemas.openxmlformats.org/officeDocument/2006/relationships" id="258" r:id="R6a3a9c08ced74685"/>
    <p:sldId xmlns:r="http://schemas.openxmlformats.org/officeDocument/2006/relationships" id="259" r:id="R6a5c5d3949494091"/>
    <p:sldId xmlns:r="http://schemas.openxmlformats.org/officeDocument/2006/relationships" id="260" r:id="R5f87e508b086405e"/>
    <p:sldId xmlns:r="http://schemas.openxmlformats.org/officeDocument/2006/relationships" id="261" r:id="R6c7602a0db8f410f"/>
    <p:sldId xmlns:r="http://schemas.openxmlformats.org/officeDocument/2006/relationships" id="262" r:id="R6c0073199b79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02129f43d4d8e" /><Relationship Type="http://schemas.openxmlformats.org/officeDocument/2006/relationships/slide" Target="/ppt/slides/slide1.xml" Id="R58441d2ecc0c4d56" /><Relationship Type="http://schemas.openxmlformats.org/officeDocument/2006/relationships/slide" Target="/ppt/slides/slide2.xml" Id="R7f3570ddfe1c4c64" /><Relationship Type="http://schemas.openxmlformats.org/officeDocument/2006/relationships/slide" Target="/ppt/slides/slide3.xml" Id="R6a3a9c08ced74685" /><Relationship Type="http://schemas.openxmlformats.org/officeDocument/2006/relationships/slide" Target="/ppt/slides/slide4.xml" Id="R6a5c5d3949494091" /><Relationship Type="http://schemas.openxmlformats.org/officeDocument/2006/relationships/slide" Target="/ppt/slides/slide5.xml" Id="R5f87e508b086405e" /><Relationship Type="http://schemas.openxmlformats.org/officeDocument/2006/relationships/slide" Target="/ppt/slides/slide6.xml" Id="R6c7602a0db8f410f" /><Relationship Type="http://schemas.openxmlformats.org/officeDocument/2006/relationships/slide" Target="/ppt/slides/slide7.xml" Id="R6c0073199b79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622a9d310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f4c4d17745f8" /><Relationship Type="http://schemas.openxmlformats.org/officeDocument/2006/relationships/theme" Target="/ppt/slideMasters/theme/theme1.xml" Id="Rd8a5d296c432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ef4c4d177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c73d7d60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801e1e0d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4a0a99f9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21d5e485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bc3f8abe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cbb28559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e87b3475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SYNNØVE PERSSON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