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9621bdcbf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3973236b34951"/>
  </p:sldMasterIdLst>
  <p:sldIdLst>
    <p:sldId xmlns:r="http://schemas.openxmlformats.org/officeDocument/2006/relationships" id="256" r:id="R571426d4d101437a"/>
    <p:sldId xmlns:r="http://schemas.openxmlformats.org/officeDocument/2006/relationships" id="257" r:id="Rea6db46c1f844a1c"/>
    <p:sldId xmlns:r="http://schemas.openxmlformats.org/officeDocument/2006/relationships" id="258" r:id="R49977417fe3d41d5"/>
    <p:sldId xmlns:r="http://schemas.openxmlformats.org/officeDocument/2006/relationships" id="259" r:id="R63a42ab4373f45a9"/>
    <p:sldId xmlns:r="http://schemas.openxmlformats.org/officeDocument/2006/relationships" id="260" r:id="R2b4fb46485dd4c58"/>
    <p:sldId xmlns:r="http://schemas.openxmlformats.org/officeDocument/2006/relationships" id="261" r:id="R7887bbe17a0d4932"/>
    <p:sldId xmlns:r="http://schemas.openxmlformats.org/officeDocument/2006/relationships" id="262" r:id="Rf03698f57876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3973236b34951" /><Relationship Type="http://schemas.openxmlformats.org/officeDocument/2006/relationships/slide" Target="/ppt/slides/slide1.xml" Id="R571426d4d101437a" /><Relationship Type="http://schemas.openxmlformats.org/officeDocument/2006/relationships/slide" Target="/ppt/slides/slide2.xml" Id="Rea6db46c1f844a1c" /><Relationship Type="http://schemas.openxmlformats.org/officeDocument/2006/relationships/slide" Target="/ppt/slides/slide3.xml" Id="R49977417fe3d41d5" /><Relationship Type="http://schemas.openxmlformats.org/officeDocument/2006/relationships/slide" Target="/ppt/slides/slide4.xml" Id="R63a42ab4373f45a9" /><Relationship Type="http://schemas.openxmlformats.org/officeDocument/2006/relationships/slide" Target="/ppt/slides/slide5.xml" Id="R2b4fb46485dd4c58" /><Relationship Type="http://schemas.openxmlformats.org/officeDocument/2006/relationships/slide" Target="/ppt/slides/slide6.xml" Id="R7887bbe17a0d4932" /><Relationship Type="http://schemas.openxmlformats.org/officeDocument/2006/relationships/slide" Target="/ppt/slides/slide7.xml" Id="Rf03698f57876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a79760577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f871d8994cc6" /><Relationship Type="http://schemas.openxmlformats.org/officeDocument/2006/relationships/theme" Target="/ppt/slideMasters/theme/theme1.xml" Id="R2efe23094af3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7f871d899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dbddb0ed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cfa4b218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309dc889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aa02e9b6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4975743b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e13dd5ff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34164844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BOLIGGASS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BOLIGGASS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24 892 301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EKREN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980 386 767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BOLIGGASS AS</a:t>
            </a:r>
          </a:p>
        </p:txBody>
      </p:sp>
    </p:spTree>
  </p:cSld>
  <p:clrMapOvr>
    <a:masterClrMapping xmlns:a="http://schemas.openxmlformats.org/drawingml/2006/main"/>
  </p:clrMapOvr>
</p:sld>
</file>