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d941667dd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81d6cfd274069"/>
  </p:sldMasterIdLst>
  <p:sldIdLst>
    <p:sldId xmlns:r="http://schemas.openxmlformats.org/officeDocument/2006/relationships" id="256" r:id="Rcc1038eff6ec4803"/>
    <p:sldId xmlns:r="http://schemas.openxmlformats.org/officeDocument/2006/relationships" id="257" r:id="Rccf298e386994982"/>
    <p:sldId xmlns:r="http://schemas.openxmlformats.org/officeDocument/2006/relationships" id="258" r:id="Ref458e17c4f541de"/>
    <p:sldId xmlns:r="http://schemas.openxmlformats.org/officeDocument/2006/relationships" id="259" r:id="R24519f7f3cc24221"/>
    <p:sldId xmlns:r="http://schemas.openxmlformats.org/officeDocument/2006/relationships" id="260" r:id="R1fc61e5a5189474d"/>
    <p:sldId xmlns:r="http://schemas.openxmlformats.org/officeDocument/2006/relationships" id="261" r:id="Rd92952064e924e1c"/>
    <p:sldId xmlns:r="http://schemas.openxmlformats.org/officeDocument/2006/relationships" id="262" r:id="Ref67e2a366cc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81d6cfd274069" /><Relationship Type="http://schemas.openxmlformats.org/officeDocument/2006/relationships/slide" Target="/ppt/slides/slide1.xml" Id="Rcc1038eff6ec4803" /><Relationship Type="http://schemas.openxmlformats.org/officeDocument/2006/relationships/slide" Target="/ppt/slides/slide2.xml" Id="Rccf298e386994982" /><Relationship Type="http://schemas.openxmlformats.org/officeDocument/2006/relationships/slide" Target="/ppt/slides/slide3.xml" Id="Ref458e17c4f541de" /><Relationship Type="http://schemas.openxmlformats.org/officeDocument/2006/relationships/slide" Target="/ppt/slides/slide4.xml" Id="R24519f7f3cc24221" /><Relationship Type="http://schemas.openxmlformats.org/officeDocument/2006/relationships/slide" Target="/ppt/slides/slide5.xml" Id="R1fc61e5a5189474d" /><Relationship Type="http://schemas.openxmlformats.org/officeDocument/2006/relationships/slide" Target="/ppt/slides/slide6.xml" Id="Rd92952064e924e1c" /><Relationship Type="http://schemas.openxmlformats.org/officeDocument/2006/relationships/slide" Target="/ppt/slides/slide7.xml" Id="Ref67e2a366cc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306d0300a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ae513b08465e" /><Relationship Type="http://schemas.openxmlformats.org/officeDocument/2006/relationships/theme" Target="/ppt/slideMasters/theme/theme1.xml" Id="R8bab52c9f743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9ae513b08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90e3c6c1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241856416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becb987d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72b5c36a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1b85075ce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335ddffd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55433039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