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d9ed5dfc7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cd8908930429f"/>
  </p:sldMasterIdLst>
  <p:sldIdLst>
    <p:sldId xmlns:r="http://schemas.openxmlformats.org/officeDocument/2006/relationships" id="256" r:id="R6350a3aa2a874ba7"/>
    <p:sldId xmlns:r="http://schemas.openxmlformats.org/officeDocument/2006/relationships" id="257" r:id="R70741dd2898b41bf"/>
    <p:sldId xmlns:r="http://schemas.openxmlformats.org/officeDocument/2006/relationships" id="258" r:id="R0c05e8625068423e"/>
    <p:sldId xmlns:r="http://schemas.openxmlformats.org/officeDocument/2006/relationships" id="259" r:id="Rc03c8c77d6eb4eaa"/>
    <p:sldId xmlns:r="http://schemas.openxmlformats.org/officeDocument/2006/relationships" id="260" r:id="Ra590b0e7b1e9409f"/>
    <p:sldId xmlns:r="http://schemas.openxmlformats.org/officeDocument/2006/relationships" id="261" r:id="Rcf12638c38114a05"/>
    <p:sldId xmlns:r="http://schemas.openxmlformats.org/officeDocument/2006/relationships" id="262" r:id="R6956196fce34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cd8908930429f" /><Relationship Type="http://schemas.openxmlformats.org/officeDocument/2006/relationships/slide" Target="/ppt/slides/slide1.xml" Id="R6350a3aa2a874ba7" /><Relationship Type="http://schemas.openxmlformats.org/officeDocument/2006/relationships/slide" Target="/ppt/slides/slide2.xml" Id="R70741dd2898b41bf" /><Relationship Type="http://schemas.openxmlformats.org/officeDocument/2006/relationships/slide" Target="/ppt/slides/slide3.xml" Id="R0c05e8625068423e" /><Relationship Type="http://schemas.openxmlformats.org/officeDocument/2006/relationships/slide" Target="/ppt/slides/slide4.xml" Id="Rc03c8c77d6eb4eaa" /><Relationship Type="http://schemas.openxmlformats.org/officeDocument/2006/relationships/slide" Target="/ppt/slides/slide5.xml" Id="Ra590b0e7b1e9409f" /><Relationship Type="http://schemas.openxmlformats.org/officeDocument/2006/relationships/slide" Target="/ppt/slides/slide6.xml" Id="Rcf12638c38114a05" /><Relationship Type="http://schemas.openxmlformats.org/officeDocument/2006/relationships/slide" Target="/ppt/slides/slide7.xml" Id="R6956196fce34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76a1c89c2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c4faf17474e28" /><Relationship Type="http://schemas.openxmlformats.org/officeDocument/2006/relationships/theme" Target="/ppt/slideMasters/theme/theme1.xml" Id="R8607fc059e14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c4faf1747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d24d9fd26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47050bb8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c5b156c2b49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70f6f93d441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cf3ed9442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eeb5bacd540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a8b9e8b2c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75 526 177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105 088 838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FRELSESARMEEN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KIRKENS BYMISJON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INDREMISJONSFORBUNDET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37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980 404 706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