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21c1e502a14a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3be27deb364dc6"/>
  </p:sldMasterIdLst>
  <p:sldIdLst>
    <p:sldId xmlns:r="http://schemas.openxmlformats.org/officeDocument/2006/relationships" id="256" r:id="R7550390d04d44a1b"/>
    <p:sldId xmlns:r="http://schemas.openxmlformats.org/officeDocument/2006/relationships" id="257" r:id="R1eb4657c0274498e"/>
    <p:sldId xmlns:r="http://schemas.openxmlformats.org/officeDocument/2006/relationships" id="258" r:id="R0827351535bf4c85"/>
    <p:sldId xmlns:r="http://schemas.openxmlformats.org/officeDocument/2006/relationships" id="259" r:id="R0dc8bc73fda04ab9"/>
    <p:sldId xmlns:r="http://schemas.openxmlformats.org/officeDocument/2006/relationships" id="260" r:id="Rbfeb835d60af43a5"/>
    <p:sldId xmlns:r="http://schemas.openxmlformats.org/officeDocument/2006/relationships" id="261" r:id="R01e17588464e4bb0"/>
    <p:sldId xmlns:r="http://schemas.openxmlformats.org/officeDocument/2006/relationships" id="262" r:id="Reafd78bc956a48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be27deb364dc6" /><Relationship Type="http://schemas.openxmlformats.org/officeDocument/2006/relationships/slide" Target="/ppt/slides/slide1.xml" Id="R7550390d04d44a1b" /><Relationship Type="http://schemas.openxmlformats.org/officeDocument/2006/relationships/slide" Target="/ppt/slides/slide2.xml" Id="R1eb4657c0274498e" /><Relationship Type="http://schemas.openxmlformats.org/officeDocument/2006/relationships/slide" Target="/ppt/slides/slide3.xml" Id="R0827351535bf4c85" /><Relationship Type="http://schemas.openxmlformats.org/officeDocument/2006/relationships/slide" Target="/ppt/slides/slide4.xml" Id="R0dc8bc73fda04ab9" /><Relationship Type="http://schemas.openxmlformats.org/officeDocument/2006/relationships/slide" Target="/ppt/slides/slide5.xml" Id="Rbfeb835d60af43a5" /><Relationship Type="http://schemas.openxmlformats.org/officeDocument/2006/relationships/slide" Target="/ppt/slides/slide6.xml" Id="R01e17588464e4bb0" /><Relationship Type="http://schemas.openxmlformats.org/officeDocument/2006/relationships/slide" Target="/ppt/slides/slide7.xml" Id="Reafd78bc956a48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0f1cc065a141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f957b746242ef" /><Relationship Type="http://schemas.openxmlformats.org/officeDocument/2006/relationships/theme" Target="/ppt/slideMasters/theme/theme1.xml" Id="R3e9c6b79958847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1f957b746242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f37ae90be43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303b62d814e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abdf1ae4a41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b4a5b3d8f43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626ebf42446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f43bc93a941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a4903d5d54e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FJELDVANG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FJELDVANG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550 677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−3 595 447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15 107 455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80 434 080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Ingrid Stange, 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980 420 906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