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5b2eeca3bb4e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c7c8c58c9c4c5b"/>
  </p:sldMasterIdLst>
  <p:sldIdLst>
    <p:sldId xmlns:r="http://schemas.openxmlformats.org/officeDocument/2006/relationships" id="256" r:id="Re34b3ec07b82436f"/>
    <p:sldId xmlns:r="http://schemas.openxmlformats.org/officeDocument/2006/relationships" id="257" r:id="Raf3016de32b14fcb"/>
    <p:sldId xmlns:r="http://schemas.openxmlformats.org/officeDocument/2006/relationships" id="258" r:id="R93fc2aab58dc407b"/>
    <p:sldId xmlns:r="http://schemas.openxmlformats.org/officeDocument/2006/relationships" id="259" r:id="Rd8214abf90164afe"/>
    <p:sldId xmlns:r="http://schemas.openxmlformats.org/officeDocument/2006/relationships" id="260" r:id="Refc5333d9c4c403b"/>
    <p:sldId xmlns:r="http://schemas.openxmlformats.org/officeDocument/2006/relationships" id="261" r:id="Rc87f0a92b80f4397"/>
    <p:sldId xmlns:r="http://schemas.openxmlformats.org/officeDocument/2006/relationships" id="262" r:id="Rd1349c9def8046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c7c8c58c9c4c5b" /><Relationship Type="http://schemas.openxmlformats.org/officeDocument/2006/relationships/slide" Target="/ppt/slides/slide1.xml" Id="Re34b3ec07b82436f" /><Relationship Type="http://schemas.openxmlformats.org/officeDocument/2006/relationships/slide" Target="/ppt/slides/slide2.xml" Id="Raf3016de32b14fcb" /><Relationship Type="http://schemas.openxmlformats.org/officeDocument/2006/relationships/slide" Target="/ppt/slides/slide3.xml" Id="R93fc2aab58dc407b" /><Relationship Type="http://schemas.openxmlformats.org/officeDocument/2006/relationships/slide" Target="/ppt/slides/slide4.xml" Id="Rd8214abf90164afe" /><Relationship Type="http://schemas.openxmlformats.org/officeDocument/2006/relationships/slide" Target="/ppt/slides/slide5.xml" Id="Refc5333d9c4c403b" /><Relationship Type="http://schemas.openxmlformats.org/officeDocument/2006/relationships/slide" Target="/ppt/slides/slide6.xml" Id="Rc87f0a92b80f4397" /><Relationship Type="http://schemas.openxmlformats.org/officeDocument/2006/relationships/slide" Target="/ppt/slides/slide7.xml" Id="Rd1349c9def8046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481813d92645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2105fef2b407d" /><Relationship Type="http://schemas.openxmlformats.org/officeDocument/2006/relationships/theme" Target="/ppt/slideMasters/theme/theme1.xml" Id="R91a62e7e92a54a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42105fef2b40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82d8b2efd4f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70c152b8f48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e071d427b4b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71a0ee87745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27f74118f4d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852f818f646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7e0330b1848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SLETTEFJELL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SLETTEFJELL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12 250 030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3 991 170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4 234 723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50 971 315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51 332 314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 CECILIE ERIKSEN HAGA  –  84,8 %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ERIKSEN HAGA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WILLIAM ERIKSEN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SLETTEFJELL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View Procurator AS, 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odd.solbakken@procurator.no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980 421 317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SLETTEFJELL INVEST AS</a:t>
            </a:r>
          </a:p>
        </p:txBody>
      </p:sp>
    </p:spTree>
  </p:cSld>
  <p:clrMapOvr>
    <a:masterClrMapping xmlns:a="http://schemas.openxmlformats.org/drawingml/2006/main"/>
  </p:clrMapOvr>
</p:sld>
</file>