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d14e47dbe443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ce5d33a016470b"/>
  </p:sldMasterIdLst>
  <p:sldIdLst>
    <p:sldId xmlns:r="http://schemas.openxmlformats.org/officeDocument/2006/relationships" id="256" r:id="Rad686af9ac5b482a"/>
    <p:sldId xmlns:r="http://schemas.openxmlformats.org/officeDocument/2006/relationships" id="257" r:id="Ra03f85f8187544f2"/>
    <p:sldId xmlns:r="http://schemas.openxmlformats.org/officeDocument/2006/relationships" id="258" r:id="R84385fb4fa144820"/>
    <p:sldId xmlns:r="http://schemas.openxmlformats.org/officeDocument/2006/relationships" id="259" r:id="R410562c055044ba5"/>
    <p:sldId xmlns:r="http://schemas.openxmlformats.org/officeDocument/2006/relationships" id="260" r:id="Rcc33dbc6dc614555"/>
    <p:sldId xmlns:r="http://schemas.openxmlformats.org/officeDocument/2006/relationships" id="261" r:id="R1439841801944d89"/>
    <p:sldId xmlns:r="http://schemas.openxmlformats.org/officeDocument/2006/relationships" id="262" r:id="Rcef7b00806ee49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e5d33a016470b" /><Relationship Type="http://schemas.openxmlformats.org/officeDocument/2006/relationships/slide" Target="/ppt/slides/slide1.xml" Id="Rad686af9ac5b482a" /><Relationship Type="http://schemas.openxmlformats.org/officeDocument/2006/relationships/slide" Target="/ppt/slides/slide2.xml" Id="Ra03f85f8187544f2" /><Relationship Type="http://schemas.openxmlformats.org/officeDocument/2006/relationships/slide" Target="/ppt/slides/slide3.xml" Id="R84385fb4fa144820" /><Relationship Type="http://schemas.openxmlformats.org/officeDocument/2006/relationships/slide" Target="/ppt/slides/slide4.xml" Id="R410562c055044ba5" /><Relationship Type="http://schemas.openxmlformats.org/officeDocument/2006/relationships/slide" Target="/ppt/slides/slide5.xml" Id="Rcc33dbc6dc614555" /><Relationship Type="http://schemas.openxmlformats.org/officeDocument/2006/relationships/slide" Target="/ppt/slides/slide6.xml" Id="R1439841801944d89" /><Relationship Type="http://schemas.openxmlformats.org/officeDocument/2006/relationships/slide" Target="/ppt/slides/slide7.xml" Id="Rcef7b00806ee49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65cbc336a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452988b9b4e05" /><Relationship Type="http://schemas.openxmlformats.org/officeDocument/2006/relationships/theme" Target="/ppt/slideMasters/theme/theme1.xml" Id="R1d553e516063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0452988b9b4e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6ec2f742c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b1893891741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52885d98b49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ec79677bb4f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ca4a19e5541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de443112347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a2b37c86a40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5 363 856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INVESTMENTS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HOFT MARTIN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980 422 917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