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acca35d18243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4e1c9ea05b4fc0"/>
  </p:sldMasterIdLst>
  <p:sldIdLst>
    <p:sldId xmlns:r="http://schemas.openxmlformats.org/officeDocument/2006/relationships" id="256" r:id="R81cdbc5fd7e54102"/>
    <p:sldId xmlns:r="http://schemas.openxmlformats.org/officeDocument/2006/relationships" id="257" r:id="R13102e50ae8b4d65"/>
    <p:sldId xmlns:r="http://schemas.openxmlformats.org/officeDocument/2006/relationships" id="258" r:id="R0ae9c0f678054a50"/>
    <p:sldId xmlns:r="http://schemas.openxmlformats.org/officeDocument/2006/relationships" id="259" r:id="R378858b67de144b6"/>
    <p:sldId xmlns:r="http://schemas.openxmlformats.org/officeDocument/2006/relationships" id="260" r:id="R0bf78fb3f279469a"/>
    <p:sldId xmlns:r="http://schemas.openxmlformats.org/officeDocument/2006/relationships" id="261" r:id="R65ebf4bdb04d4c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e1c9ea05b4fc0" /><Relationship Type="http://schemas.openxmlformats.org/officeDocument/2006/relationships/slide" Target="/ppt/slides/slide1.xml" Id="R81cdbc5fd7e54102" /><Relationship Type="http://schemas.openxmlformats.org/officeDocument/2006/relationships/slide" Target="/ppt/slides/slide2.xml" Id="R13102e50ae8b4d65" /><Relationship Type="http://schemas.openxmlformats.org/officeDocument/2006/relationships/slide" Target="/ppt/slides/slide3.xml" Id="R0ae9c0f678054a50" /><Relationship Type="http://schemas.openxmlformats.org/officeDocument/2006/relationships/slide" Target="/ppt/slides/slide4.xml" Id="R378858b67de144b6" /><Relationship Type="http://schemas.openxmlformats.org/officeDocument/2006/relationships/slide" Target="/ppt/slides/slide5.xml" Id="R0bf78fb3f279469a" /><Relationship Type="http://schemas.openxmlformats.org/officeDocument/2006/relationships/slide" Target="/ppt/slides/slide6.xml" Id="R65ebf4bdb04d4c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264e1215a4a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df08364784432" /><Relationship Type="http://schemas.openxmlformats.org/officeDocument/2006/relationships/theme" Target="/ppt/slideMasters/theme/theme1.xml" Id="R8645a592fbd648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3df083647844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fa852e01b40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f7a90463246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40af4623a48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6b9a578f940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6cf24f2b94c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1fc58abc642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 FOSSNES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FOSSNES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5 201 865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3 710 963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1 675 423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1 934 263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980 429 547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