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ec1a61390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fe974f22b47fb"/>
  </p:sldMasterIdLst>
  <p:sldIdLst>
    <p:sldId xmlns:r="http://schemas.openxmlformats.org/officeDocument/2006/relationships" id="256" r:id="R01eff29ec0d64680"/>
    <p:sldId xmlns:r="http://schemas.openxmlformats.org/officeDocument/2006/relationships" id="257" r:id="R7c6acf418d3249d5"/>
    <p:sldId xmlns:r="http://schemas.openxmlformats.org/officeDocument/2006/relationships" id="258" r:id="Rb6702e4123ba4be8"/>
    <p:sldId xmlns:r="http://schemas.openxmlformats.org/officeDocument/2006/relationships" id="259" r:id="Rbf608429ad3844ee"/>
    <p:sldId xmlns:r="http://schemas.openxmlformats.org/officeDocument/2006/relationships" id="260" r:id="R8bb4db6b053447b5"/>
    <p:sldId xmlns:r="http://schemas.openxmlformats.org/officeDocument/2006/relationships" id="261" r:id="R1472892d12cc4db3"/>
    <p:sldId xmlns:r="http://schemas.openxmlformats.org/officeDocument/2006/relationships" id="262" r:id="R68789a55142b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fe974f22b47fb" /><Relationship Type="http://schemas.openxmlformats.org/officeDocument/2006/relationships/slide" Target="/ppt/slides/slide1.xml" Id="R01eff29ec0d64680" /><Relationship Type="http://schemas.openxmlformats.org/officeDocument/2006/relationships/slide" Target="/ppt/slides/slide2.xml" Id="R7c6acf418d3249d5" /><Relationship Type="http://schemas.openxmlformats.org/officeDocument/2006/relationships/slide" Target="/ppt/slides/slide3.xml" Id="Rb6702e4123ba4be8" /><Relationship Type="http://schemas.openxmlformats.org/officeDocument/2006/relationships/slide" Target="/ppt/slides/slide4.xml" Id="Rbf608429ad3844ee" /><Relationship Type="http://schemas.openxmlformats.org/officeDocument/2006/relationships/slide" Target="/ppt/slides/slide5.xml" Id="R8bb4db6b053447b5" /><Relationship Type="http://schemas.openxmlformats.org/officeDocument/2006/relationships/slide" Target="/ppt/slides/slide6.xml" Id="R1472892d12cc4db3" /><Relationship Type="http://schemas.openxmlformats.org/officeDocument/2006/relationships/slide" Target="/ppt/slides/slide7.xml" Id="R68789a55142b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e931be640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5988895f4435" /><Relationship Type="http://schemas.openxmlformats.org/officeDocument/2006/relationships/theme" Target="/ppt/slideMasters/theme/theme1.xml" Id="R9c7a998eed76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65988895f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84ead370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9eb5e45f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71e92a38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31146717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9e522975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c0d09ef241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7487848b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TARALDSEN BENUM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HALLVARD TARALDSEN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