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d14ade933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25653bf6e403b"/>
  </p:sldMasterIdLst>
  <p:sldIdLst>
    <p:sldId xmlns:r="http://schemas.openxmlformats.org/officeDocument/2006/relationships" id="256" r:id="R8f868a4004864a92"/>
    <p:sldId xmlns:r="http://schemas.openxmlformats.org/officeDocument/2006/relationships" id="257" r:id="Rceaa6ee0d16542aa"/>
    <p:sldId xmlns:r="http://schemas.openxmlformats.org/officeDocument/2006/relationships" id="258" r:id="R11725d5d839349ed"/>
    <p:sldId xmlns:r="http://schemas.openxmlformats.org/officeDocument/2006/relationships" id="259" r:id="Rcfb7bef6be9f4b07"/>
    <p:sldId xmlns:r="http://schemas.openxmlformats.org/officeDocument/2006/relationships" id="260" r:id="R33e11ed0ea54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25653bf6e403b" /><Relationship Type="http://schemas.openxmlformats.org/officeDocument/2006/relationships/slide" Target="/ppt/slides/slide1.xml" Id="R8f868a4004864a92" /><Relationship Type="http://schemas.openxmlformats.org/officeDocument/2006/relationships/slide" Target="/ppt/slides/slide2.xml" Id="Rceaa6ee0d16542aa" /><Relationship Type="http://schemas.openxmlformats.org/officeDocument/2006/relationships/slide" Target="/ppt/slides/slide3.xml" Id="R11725d5d839349ed" /><Relationship Type="http://schemas.openxmlformats.org/officeDocument/2006/relationships/slide" Target="/ppt/slides/slide4.xml" Id="Rcfb7bef6be9f4b07" /><Relationship Type="http://schemas.openxmlformats.org/officeDocument/2006/relationships/slide" Target="/ppt/slides/slide5.xml" Id="R33e11ed0ea54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359144f93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eef502d734ce0" /><Relationship Type="http://schemas.openxmlformats.org/officeDocument/2006/relationships/theme" Target="/ppt/slideMasters/theme/theme1.xml" Id="R700b38afea0a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eef502d73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4b6b2fd6c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905d54ba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98825d788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41da64e53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37235749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SPAR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SPAR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