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edd3c7a499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b31e41f3c44cd"/>
  </p:sldMasterIdLst>
  <p:sldIdLst>
    <p:sldId xmlns:r="http://schemas.openxmlformats.org/officeDocument/2006/relationships" id="256" r:id="Ra21cc1eb67f54593"/>
    <p:sldId xmlns:r="http://schemas.openxmlformats.org/officeDocument/2006/relationships" id="257" r:id="R72029bfb63f447da"/>
    <p:sldId xmlns:r="http://schemas.openxmlformats.org/officeDocument/2006/relationships" id="258" r:id="R48739bab5c644d52"/>
    <p:sldId xmlns:r="http://schemas.openxmlformats.org/officeDocument/2006/relationships" id="259" r:id="R760b2417eaf8437d"/>
    <p:sldId xmlns:r="http://schemas.openxmlformats.org/officeDocument/2006/relationships" id="260" r:id="R9ef293d190674730"/>
    <p:sldId xmlns:r="http://schemas.openxmlformats.org/officeDocument/2006/relationships" id="261" r:id="Rd7d3ebefc01e4235"/>
    <p:sldId xmlns:r="http://schemas.openxmlformats.org/officeDocument/2006/relationships" id="262" r:id="R4808cc64ab1b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b31e41f3c44cd" /><Relationship Type="http://schemas.openxmlformats.org/officeDocument/2006/relationships/slide" Target="/ppt/slides/slide1.xml" Id="Ra21cc1eb67f54593" /><Relationship Type="http://schemas.openxmlformats.org/officeDocument/2006/relationships/slide" Target="/ppt/slides/slide2.xml" Id="R72029bfb63f447da" /><Relationship Type="http://schemas.openxmlformats.org/officeDocument/2006/relationships/slide" Target="/ppt/slides/slide3.xml" Id="R48739bab5c644d52" /><Relationship Type="http://schemas.openxmlformats.org/officeDocument/2006/relationships/slide" Target="/ppt/slides/slide4.xml" Id="R760b2417eaf8437d" /><Relationship Type="http://schemas.openxmlformats.org/officeDocument/2006/relationships/slide" Target="/ppt/slides/slide5.xml" Id="R9ef293d190674730" /><Relationship Type="http://schemas.openxmlformats.org/officeDocument/2006/relationships/slide" Target="/ppt/slides/slide6.xml" Id="Rd7d3ebefc01e4235" /><Relationship Type="http://schemas.openxmlformats.org/officeDocument/2006/relationships/slide" Target="/ppt/slides/slide7.xml" Id="R4808cc64ab1b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275459f7d48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aa8f0fa74d73" /><Relationship Type="http://schemas.openxmlformats.org/officeDocument/2006/relationships/theme" Target="/ppt/slideMasters/theme/theme1.xml" Id="R44add2fb7e5943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f1aa8f0fa7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e91d68a3a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f4e6e9276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59edfef28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ab2e956648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d0ab842ed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d7fa4060d48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8735b79f9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LEKSVIK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LEKSVIK REGNSKAP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6 391 298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476 507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1 987 471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3 369 442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BIONDI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SMN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85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firmapost@leksvik-regnskap.no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980 491 064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REGNSKAP AS</a:t>
            </a:r>
          </a:p>
        </p:txBody>
      </p:sp>
    </p:spTree>
  </p:cSld>
  <p:clrMapOvr>
    <a:masterClrMapping xmlns:a="http://schemas.openxmlformats.org/drawingml/2006/main"/>
  </p:clrMapOvr>
</p:sld>
</file>