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4e674b6c6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e0aba39ef44d8"/>
  </p:sldMasterIdLst>
  <p:sldIdLst>
    <p:sldId xmlns:r="http://schemas.openxmlformats.org/officeDocument/2006/relationships" id="256" r:id="Raf7429449b594834"/>
    <p:sldId xmlns:r="http://schemas.openxmlformats.org/officeDocument/2006/relationships" id="257" r:id="Rb4c6f81741f940f2"/>
    <p:sldId xmlns:r="http://schemas.openxmlformats.org/officeDocument/2006/relationships" id="258" r:id="Rf2554ce95f3f4987"/>
    <p:sldId xmlns:r="http://schemas.openxmlformats.org/officeDocument/2006/relationships" id="259" r:id="R2c22f865abd84d9c"/>
    <p:sldId xmlns:r="http://schemas.openxmlformats.org/officeDocument/2006/relationships" id="260" r:id="R19bcb94dafd044f5"/>
    <p:sldId xmlns:r="http://schemas.openxmlformats.org/officeDocument/2006/relationships" id="261" r:id="Rce8a5b8efb714ef8"/>
    <p:sldId xmlns:r="http://schemas.openxmlformats.org/officeDocument/2006/relationships" id="262" r:id="R6b8e2622792e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e0aba39ef44d8" /><Relationship Type="http://schemas.openxmlformats.org/officeDocument/2006/relationships/slide" Target="/ppt/slides/slide1.xml" Id="Raf7429449b594834" /><Relationship Type="http://schemas.openxmlformats.org/officeDocument/2006/relationships/slide" Target="/ppt/slides/slide2.xml" Id="Rb4c6f81741f940f2" /><Relationship Type="http://schemas.openxmlformats.org/officeDocument/2006/relationships/slide" Target="/ppt/slides/slide3.xml" Id="Rf2554ce95f3f4987" /><Relationship Type="http://schemas.openxmlformats.org/officeDocument/2006/relationships/slide" Target="/ppt/slides/slide4.xml" Id="R2c22f865abd84d9c" /><Relationship Type="http://schemas.openxmlformats.org/officeDocument/2006/relationships/slide" Target="/ppt/slides/slide5.xml" Id="R19bcb94dafd044f5" /><Relationship Type="http://schemas.openxmlformats.org/officeDocument/2006/relationships/slide" Target="/ppt/slides/slide6.xml" Id="Rce8a5b8efb714ef8" /><Relationship Type="http://schemas.openxmlformats.org/officeDocument/2006/relationships/slide" Target="/ppt/slides/slide7.xml" Id="R6b8e2622792e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6d8e5af8a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4216fc83423f" /><Relationship Type="http://schemas.openxmlformats.org/officeDocument/2006/relationships/theme" Target="/ppt/slideMasters/theme/theme1.xml" Id="Rd5fa35b43bcd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e4216fc83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0853bd26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7e994e0d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51fcdb0c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61c1993f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617afc7e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c273f9fa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4cbad12a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