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03d8b71a6640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8438b05c20465f"/>
  </p:sldMasterIdLst>
  <p:sldIdLst>
    <p:sldId xmlns:r="http://schemas.openxmlformats.org/officeDocument/2006/relationships" id="256" r:id="Rdfd3c8d4f29f4400"/>
    <p:sldId xmlns:r="http://schemas.openxmlformats.org/officeDocument/2006/relationships" id="257" r:id="R2a6c384791514595"/>
    <p:sldId xmlns:r="http://schemas.openxmlformats.org/officeDocument/2006/relationships" id="258" r:id="Re1fd1fd2fe8744f3"/>
    <p:sldId xmlns:r="http://schemas.openxmlformats.org/officeDocument/2006/relationships" id="259" r:id="R73193076df8f4159"/>
    <p:sldId xmlns:r="http://schemas.openxmlformats.org/officeDocument/2006/relationships" id="260" r:id="Ra1cd8b91d5b34e2c"/>
    <p:sldId xmlns:r="http://schemas.openxmlformats.org/officeDocument/2006/relationships" id="261" r:id="R23e203e4bf9749b4"/>
    <p:sldId xmlns:r="http://schemas.openxmlformats.org/officeDocument/2006/relationships" id="262" r:id="Rf77c1430a04942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438b05c20465f" /><Relationship Type="http://schemas.openxmlformats.org/officeDocument/2006/relationships/slide" Target="/ppt/slides/slide1.xml" Id="Rdfd3c8d4f29f4400" /><Relationship Type="http://schemas.openxmlformats.org/officeDocument/2006/relationships/slide" Target="/ppt/slides/slide2.xml" Id="R2a6c384791514595" /><Relationship Type="http://schemas.openxmlformats.org/officeDocument/2006/relationships/slide" Target="/ppt/slides/slide3.xml" Id="Re1fd1fd2fe8744f3" /><Relationship Type="http://schemas.openxmlformats.org/officeDocument/2006/relationships/slide" Target="/ppt/slides/slide4.xml" Id="R73193076df8f4159" /><Relationship Type="http://schemas.openxmlformats.org/officeDocument/2006/relationships/slide" Target="/ppt/slides/slide5.xml" Id="Ra1cd8b91d5b34e2c" /><Relationship Type="http://schemas.openxmlformats.org/officeDocument/2006/relationships/slide" Target="/ppt/slides/slide6.xml" Id="R23e203e4bf9749b4" /><Relationship Type="http://schemas.openxmlformats.org/officeDocument/2006/relationships/slide" Target="/ppt/slides/slide7.xml" Id="Rf77c1430a04942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a27c590724a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88f880c894455" /><Relationship Type="http://schemas.openxmlformats.org/officeDocument/2006/relationships/theme" Target="/ppt/slideMasters/theme/theme1.xml" Id="Re0ade90746dc4f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e88f880c8944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69b8b409749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f9fec631e44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e0715debd4a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7e05da04741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ab08354dc41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c3cc4a81f44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dd1d09c474d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PENGEBINGEN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PENGEBINGEN AS ble etablert [år] og holder til i Røyken.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661 452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4 865 855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6 093 234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JENS-KRISTIAN HAUG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 GJERDE HAUG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TIRIL GJERDE HAUG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 GJERDE HAUG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3440 Røyken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jens@din-regnskapssjef.no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980 746 844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