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83859cecc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c873979fc4cc3"/>
  </p:sldMasterIdLst>
  <p:sldIdLst>
    <p:sldId xmlns:r="http://schemas.openxmlformats.org/officeDocument/2006/relationships" id="256" r:id="Rd1406cd88bf04505"/>
    <p:sldId xmlns:r="http://schemas.openxmlformats.org/officeDocument/2006/relationships" id="257" r:id="R0e1826cdaf2c40f5"/>
    <p:sldId xmlns:r="http://schemas.openxmlformats.org/officeDocument/2006/relationships" id="258" r:id="R68c9f94004844952"/>
    <p:sldId xmlns:r="http://schemas.openxmlformats.org/officeDocument/2006/relationships" id="259" r:id="R38f7de3be8944240"/>
    <p:sldId xmlns:r="http://schemas.openxmlformats.org/officeDocument/2006/relationships" id="260" r:id="Rf667d716dc984c3b"/>
    <p:sldId xmlns:r="http://schemas.openxmlformats.org/officeDocument/2006/relationships" id="261" r:id="R41bb8652212444b0"/>
    <p:sldId xmlns:r="http://schemas.openxmlformats.org/officeDocument/2006/relationships" id="262" r:id="R77e893ffca46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c873979fc4cc3" /><Relationship Type="http://schemas.openxmlformats.org/officeDocument/2006/relationships/slide" Target="/ppt/slides/slide1.xml" Id="Rd1406cd88bf04505" /><Relationship Type="http://schemas.openxmlformats.org/officeDocument/2006/relationships/slide" Target="/ppt/slides/slide2.xml" Id="R0e1826cdaf2c40f5" /><Relationship Type="http://schemas.openxmlformats.org/officeDocument/2006/relationships/slide" Target="/ppt/slides/slide3.xml" Id="R68c9f94004844952" /><Relationship Type="http://schemas.openxmlformats.org/officeDocument/2006/relationships/slide" Target="/ppt/slides/slide4.xml" Id="R38f7de3be8944240" /><Relationship Type="http://schemas.openxmlformats.org/officeDocument/2006/relationships/slide" Target="/ppt/slides/slide5.xml" Id="Rf667d716dc984c3b" /><Relationship Type="http://schemas.openxmlformats.org/officeDocument/2006/relationships/slide" Target="/ppt/slides/slide6.xml" Id="R41bb8652212444b0" /><Relationship Type="http://schemas.openxmlformats.org/officeDocument/2006/relationships/slide" Target="/ppt/slides/slide7.xml" Id="R77e893ffca46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a67afa51b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2971055514d4a" /><Relationship Type="http://schemas.openxmlformats.org/officeDocument/2006/relationships/theme" Target="/ppt/slideMasters/theme/theme1.xml" Id="Rcb66f076a84a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297105551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0087143e0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69314232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0b73912bb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dc37306d6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07af78330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4b1f8177f43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d815e0c28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