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af227502d64f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f0b0a4d76e46eb"/>
  </p:sldMasterIdLst>
  <p:sldIdLst>
    <p:sldId xmlns:r="http://schemas.openxmlformats.org/officeDocument/2006/relationships" id="256" r:id="R33f6938fc88e44fe"/>
    <p:sldId xmlns:r="http://schemas.openxmlformats.org/officeDocument/2006/relationships" id="257" r:id="R106190d498154082"/>
    <p:sldId xmlns:r="http://schemas.openxmlformats.org/officeDocument/2006/relationships" id="258" r:id="R461729a1ac8b45ec"/>
    <p:sldId xmlns:r="http://schemas.openxmlformats.org/officeDocument/2006/relationships" id="259" r:id="R5572d1eae2fc493d"/>
    <p:sldId xmlns:r="http://schemas.openxmlformats.org/officeDocument/2006/relationships" id="260" r:id="R52ac45fd68ee4123"/>
    <p:sldId xmlns:r="http://schemas.openxmlformats.org/officeDocument/2006/relationships" id="261" r:id="R4313b8c9d79c4775"/>
    <p:sldId xmlns:r="http://schemas.openxmlformats.org/officeDocument/2006/relationships" id="262" r:id="Ra4156427f36348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f0b0a4d76e46eb" /><Relationship Type="http://schemas.openxmlformats.org/officeDocument/2006/relationships/slide" Target="/ppt/slides/slide1.xml" Id="R33f6938fc88e44fe" /><Relationship Type="http://schemas.openxmlformats.org/officeDocument/2006/relationships/slide" Target="/ppt/slides/slide2.xml" Id="R106190d498154082" /><Relationship Type="http://schemas.openxmlformats.org/officeDocument/2006/relationships/slide" Target="/ppt/slides/slide3.xml" Id="R461729a1ac8b45ec" /><Relationship Type="http://schemas.openxmlformats.org/officeDocument/2006/relationships/slide" Target="/ppt/slides/slide4.xml" Id="R5572d1eae2fc493d" /><Relationship Type="http://schemas.openxmlformats.org/officeDocument/2006/relationships/slide" Target="/ppt/slides/slide5.xml" Id="R52ac45fd68ee4123" /><Relationship Type="http://schemas.openxmlformats.org/officeDocument/2006/relationships/slide" Target="/ppt/slides/slide6.xml" Id="R4313b8c9d79c4775" /><Relationship Type="http://schemas.openxmlformats.org/officeDocument/2006/relationships/slide" Target="/ppt/slides/slide7.xml" Id="Ra4156427f36348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df92bdaff845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d4c3e53434c02" /><Relationship Type="http://schemas.openxmlformats.org/officeDocument/2006/relationships/theme" Target="/ppt/slideMasters/theme/theme1.xml" Id="Rca5a0ad2519e40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bd4c3e53434c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6543110eb48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05aa841da4b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65fd394f34c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349f4f19945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a29301b1749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6a449697d43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b7381bbe543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MEIDELL 99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99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MEIDELL 99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99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99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99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1 263 619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85 793 810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86 160 215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99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MEIDELL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99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Flakkavågsvegen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980 779 149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99 AS</a:t>
            </a:r>
          </a:p>
        </p:txBody>
      </p:sp>
    </p:spTree>
  </p:cSld>
  <p:clrMapOvr>
    <a:masterClrMapping xmlns:a="http://schemas.openxmlformats.org/drawingml/2006/main"/>
  </p:clrMapOvr>
</p:sld>
</file>