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f91824abb4f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475d6156d496e"/>
  </p:sldMasterIdLst>
  <p:sldIdLst>
    <p:sldId xmlns:r="http://schemas.openxmlformats.org/officeDocument/2006/relationships" id="256" r:id="R86a7c0f1fe8b467f"/>
    <p:sldId xmlns:r="http://schemas.openxmlformats.org/officeDocument/2006/relationships" id="257" r:id="R47aac89e774645b6"/>
    <p:sldId xmlns:r="http://schemas.openxmlformats.org/officeDocument/2006/relationships" id="258" r:id="R489880f1b9bf4fc1"/>
    <p:sldId xmlns:r="http://schemas.openxmlformats.org/officeDocument/2006/relationships" id="259" r:id="Raceeed1b76944ff9"/>
    <p:sldId xmlns:r="http://schemas.openxmlformats.org/officeDocument/2006/relationships" id="260" r:id="R3e373abd596148f3"/>
    <p:sldId xmlns:r="http://schemas.openxmlformats.org/officeDocument/2006/relationships" id="261" r:id="R417e51e64dc94b47"/>
    <p:sldId xmlns:r="http://schemas.openxmlformats.org/officeDocument/2006/relationships" id="262" r:id="Rcb4b661c065242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475d6156d496e" /><Relationship Type="http://schemas.openxmlformats.org/officeDocument/2006/relationships/slide" Target="/ppt/slides/slide1.xml" Id="R86a7c0f1fe8b467f" /><Relationship Type="http://schemas.openxmlformats.org/officeDocument/2006/relationships/slide" Target="/ppt/slides/slide2.xml" Id="R47aac89e774645b6" /><Relationship Type="http://schemas.openxmlformats.org/officeDocument/2006/relationships/slide" Target="/ppt/slides/slide3.xml" Id="R489880f1b9bf4fc1" /><Relationship Type="http://schemas.openxmlformats.org/officeDocument/2006/relationships/slide" Target="/ppt/slides/slide4.xml" Id="Raceeed1b76944ff9" /><Relationship Type="http://schemas.openxmlformats.org/officeDocument/2006/relationships/slide" Target="/ppt/slides/slide5.xml" Id="R3e373abd596148f3" /><Relationship Type="http://schemas.openxmlformats.org/officeDocument/2006/relationships/slide" Target="/ppt/slides/slide6.xml" Id="R417e51e64dc94b47" /><Relationship Type="http://schemas.openxmlformats.org/officeDocument/2006/relationships/slide" Target="/ppt/slides/slide7.xml" Id="Rcb4b661c065242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7bb937cf8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d4cf33d3f4523" /><Relationship Type="http://schemas.openxmlformats.org/officeDocument/2006/relationships/theme" Target="/ppt/slideMasters/theme/theme1.xml" Id="R20a0f2afeaa846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8d4cf33d3f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595a204db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25da74276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9a2f771bf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7d7d35db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0ae788e8e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0399b853f4f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c5e04d6ff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BURUD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BURUD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5 006 433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7 388 895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BURUD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53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980 875 555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BURUD INVEST AS</a:t>
            </a:r>
          </a:p>
        </p:txBody>
      </p:sp>
    </p:spTree>
  </p:cSld>
  <p:clrMapOvr>
    <a:masterClrMapping xmlns:a="http://schemas.openxmlformats.org/drawingml/2006/main"/>
  </p:clrMapOvr>
</p:sld>
</file>