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678c49f23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b103e97cd4f4d"/>
  </p:sldMasterIdLst>
  <p:sldIdLst>
    <p:sldId xmlns:r="http://schemas.openxmlformats.org/officeDocument/2006/relationships" id="256" r:id="R9cab15051d214dbf"/>
    <p:sldId xmlns:r="http://schemas.openxmlformats.org/officeDocument/2006/relationships" id="257" r:id="Re3fe785cb1134789"/>
    <p:sldId xmlns:r="http://schemas.openxmlformats.org/officeDocument/2006/relationships" id="258" r:id="R6b2055140acf4bd8"/>
    <p:sldId xmlns:r="http://schemas.openxmlformats.org/officeDocument/2006/relationships" id="259" r:id="R30d0cef1b9ed46d1"/>
    <p:sldId xmlns:r="http://schemas.openxmlformats.org/officeDocument/2006/relationships" id="260" r:id="Ra1d407529375494b"/>
    <p:sldId xmlns:r="http://schemas.openxmlformats.org/officeDocument/2006/relationships" id="261" r:id="R265ea0ad6ede4191"/>
    <p:sldId xmlns:r="http://schemas.openxmlformats.org/officeDocument/2006/relationships" id="262" r:id="R6ec6a34088a6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b103e97cd4f4d" /><Relationship Type="http://schemas.openxmlformats.org/officeDocument/2006/relationships/slide" Target="/ppt/slides/slide1.xml" Id="R9cab15051d214dbf" /><Relationship Type="http://schemas.openxmlformats.org/officeDocument/2006/relationships/slide" Target="/ppt/slides/slide2.xml" Id="Re3fe785cb1134789" /><Relationship Type="http://schemas.openxmlformats.org/officeDocument/2006/relationships/slide" Target="/ppt/slides/slide3.xml" Id="R6b2055140acf4bd8" /><Relationship Type="http://schemas.openxmlformats.org/officeDocument/2006/relationships/slide" Target="/ppt/slides/slide4.xml" Id="R30d0cef1b9ed46d1" /><Relationship Type="http://schemas.openxmlformats.org/officeDocument/2006/relationships/slide" Target="/ppt/slides/slide5.xml" Id="Ra1d407529375494b" /><Relationship Type="http://schemas.openxmlformats.org/officeDocument/2006/relationships/slide" Target="/ppt/slides/slide6.xml" Id="R265ea0ad6ede4191" /><Relationship Type="http://schemas.openxmlformats.org/officeDocument/2006/relationships/slide" Target="/ppt/slides/slide7.xml" Id="R6ec6a34088a6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ff71c7111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b417908344621" /><Relationship Type="http://schemas.openxmlformats.org/officeDocument/2006/relationships/theme" Target="/ppt/slideMasters/theme/theme1.xml" Id="Rc1658017ac5b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b41790834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faca1aac7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87e485691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929eab51b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b9fd1b42c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ef3b4123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8f6d868b54d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c2467b872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143 623 000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779 961 000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826 067 000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55 58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980 885 526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