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1f4d6f8554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1cc1b93174e5b"/>
  </p:sldMasterIdLst>
  <p:sldIdLst>
    <p:sldId xmlns:r="http://schemas.openxmlformats.org/officeDocument/2006/relationships" id="256" r:id="R4de89d95b217490b"/>
    <p:sldId xmlns:r="http://schemas.openxmlformats.org/officeDocument/2006/relationships" id="257" r:id="R70bef5d5ab4046dc"/>
    <p:sldId xmlns:r="http://schemas.openxmlformats.org/officeDocument/2006/relationships" id="258" r:id="Rafbbbf8af78145c3"/>
    <p:sldId xmlns:r="http://schemas.openxmlformats.org/officeDocument/2006/relationships" id="259" r:id="Rd1b75b9c06dc4fd1"/>
    <p:sldId xmlns:r="http://schemas.openxmlformats.org/officeDocument/2006/relationships" id="260" r:id="Rc1c1e061343a4cfe"/>
    <p:sldId xmlns:r="http://schemas.openxmlformats.org/officeDocument/2006/relationships" id="261" r:id="R2543bd00bf8246c3"/>
    <p:sldId xmlns:r="http://schemas.openxmlformats.org/officeDocument/2006/relationships" id="262" r:id="Rbf306796bcfd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1cc1b93174e5b" /><Relationship Type="http://schemas.openxmlformats.org/officeDocument/2006/relationships/slide" Target="/ppt/slides/slide1.xml" Id="R4de89d95b217490b" /><Relationship Type="http://schemas.openxmlformats.org/officeDocument/2006/relationships/slide" Target="/ppt/slides/slide2.xml" Id="R70bef5d5ab4046dc" /><Relationship Type="http://schemas.openxmlformats.org/officeDocument/2006/relationships/slide" Target="/ppt/slides/slide3.xml" Id="Rafbbbf8af78145c3" /><Relationship Type="http://schemas.openxmlformats.org/officeDocument/2006/relationships/slide" Target="/ppt/slides/slide4.xml" Id="Rd1b75b9c06dc4fd1" /><Relationship Type="http://schemas.openxmlformats.org/officeDocument/2006/relationships/slide" Target="/ppt/slides/slide5.xml" Id="Rc1c1e061343a4cfe" /><Relationship Type="http://schemas.openxmlformats.org/officeDocument/2006/relationships/slide" Target="/ppt/slides/slide6.xml" Id="R2543bd00bf8246c3" /><Relationship Type="http://schemas.openxmlformats.org/officeDocument/2006/relationships/slide" Target="/ppt/slides/slide7.xml" Id="Rbf306796bcfd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33b15cb3c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c413d65c946c4" /><Relationship Type="http://schemas.openxmlformats.org/officeDocument/2006/relationships/theme" Target="/ppt/slideMasters/theme/theme1.xml" Id="R17065876c2bd40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c413d65c9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936a84cb04e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fe1598322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769fcc661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a24095e224f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f2c457d7144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c4b21bca9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2aae954f1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ECHAS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ECHAS REVISJON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4 714 341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8 531 248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erik.christoffersen@echas.no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