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af5a82622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ad67abeb84626"/>
  </p:sldMasterIdLst>
  <p:sldIdLst>
    <p:sldId xmlns:r="http://schemas.openxmlformats.org/officeDocument/2006/relationships" id="256" r:id="R72bf2f994951491d"/>
    <p:sldId xmlns:r="http://schemas.openxmlformats.org/officeDocument/2006/relationships" id="257" r:id="R56f06befeac14756"/>
    <p:sldId xmlns:r="http://schemas.openxmlformats.org/officeDocument/2006/relationships" id="258" r:id="Rd6fa0f6d3ae64415"/>
    <p:sldId xmlns:r="http://schemas.openxmlformats.org/officeDocument/2006/relationships" id="259" r:id="Rbecaec39177a48da"/>
    <p:sldId xmlns:r="http://schemas.openxmlformats.org/officeDocument/2006/relationships" id="260" r:id="R590bbdab3de0411a"/>
    <p:sldId xmlns:r="http://schemas.openxmlformats.org/officeDocument/2006/relationships" id="261" r:id="R687817d7165e4e85"/>
    <p:sldId xmlns:r="http://schemas.openxmlformats.org/officeDocument/2006/relationships" id="262" r:id="R156b5af2136a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ad67abeb84626" /><Relationship Type="http://schemas.openxmlformats.org/officeDocument/2006/relationships/slide" Target="/ppt/slides/slide1.xml" Id="R72bf2f994951491d" /><Relationship Type="http://schemas.openxmlformats.org/officeDocument/2006/relationships/slide" Target="/ppt/slides/slide2.xml" Id="R56f06befeac14756" /><Relationship Type="http://schemas.openxmlformats.org/officeDocument/2006/relationships/slide" Target="/ppt/slides/slide3.xml" Id="Rd6fa0f6d3ae64415" /><Relationship Type="http://schemas.openxmlformats.org/officeDocument/2006/relationships/slide" Target="/ppt/slides/slide4.xml" Id="Rbecaec39177a48da" /><Relationship Type="http://schemas.openxmlformats.org/officeDocument/2006/relationships/slide" Target="/ppt/slides/slide5.xml" Id="R590bbdab3de0411a" /><Relationship Type="http://schemas.openxmlformats.org/officeDocument/2006/relationships/slide" Target="/ppt/slides/slide6.xml" Id="R687817d7165e4e85" /><Relationship Type="http://schemas.openxmlformats.org/officeDocument/2006/relationships/slide" Target="/ppt/slides/slide7.xml" Id="R156b5af2136a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b8e4eaa48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382eb404436f" /><Relationship Type="http://schemas.openxmlformats.org/officeDocument/2006/relationships/theme" Target="/ppt/slideMasters/theme/theme1.xml" Id="R90fcaaed055b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5382eb404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1109cb29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36ed346b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1bdf6792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130484ec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eab33781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7f3bc3974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32dc0171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